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 id="2147483722" r:id="rId6"/>
    <p:sldMasterId id="2147483734" r:id="rId7"/>
    <p:sldMasterId id="2147483746" r:id="rId8"/>
  </p:sldMasterIdLst>
  <p:notesMasterIdLst>
    <p:notesMasterId r:id="rId121"/>
  </p:notesMasterIdLst>
  <p:handoutMasterIdLst>
    <p:handoutMasterId r:id="rId122"/>
  </p:handoutMasterIdLst>
  <p:sldIdLst>
    <p:sldId id="257" r:id="rId9"/>
    <p:sldId id="258" r:id="rId10"/>
    <p:sldId id="259" r:id="rId11"/>
    <p:sldId id="260" r:id="rId12"/>
    <p:sldId id="262" r:id="rId13"/>
    <p:sldId id="361" r:id="rId14"/>
    <p:sldId id="264" r:id="rId15"/>
    <p:sldId id="265" r:id="rId16"/>
    <p:sldId id="266" r:id="rId17"/>
    <p:sldId id="267" r:id="rId18"/>
    <p:sldId id="268" r:id="rId19"/>
    <p:sldId id="269" r:id="rId20"/>
    <p:sldId id="270" r:id="rId21"/>
    <p:sldId id="271" r:id="rId22"/>
    <p:sldId id="272" r:id="rId23"/>
    <p:sldId id="273" r:id="rId24"/>
    <p:sldId id="274" r:id="rId25"/>
    <p:sldId id="362" r:id="rId26"/>
    <p:sldId id="276" r:id="rId27"/>
    <p:sldId id="277" r:id="rId28"/>
    <p:sldId id="278" r:id="rId29"/>
    <p:sldId id="279" r:id="rId30"/>
    <p:sldId id="280" r:id="rId31"/>
    <p:sldId id="365" r:id="rId32"/>
    <p:sldId id="281" r:id="rId33"/>
    <p:sldId id="282" r:id="rId34"/>
    <p:sldId id="283" r:id="rId35"/>
    <p:sldId id="284" r:id="rId36"/>
    <p:sldId id="285" r:id="rId37"/>
    <p:sldId id="363"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20" r:id="rId70"/>
    <p:sldId id="321" r:id="rId71"/>
    <p:sldId id="322" r:id="rId72"/>
    <p:sldId id="364" r:id="rId73"/>
    <p:sldId id="324" r:id="rId74"/>
    <p:sldId id="325" r:id="rId75"/>
    <p:sldId id="326" r:id="rId76"/>
    <p:sldId id="327" r:id="rId77"/>
    <p:sldId id="328" r:id="rId78"/>
    <p:sldId id="329" r:id="rId79"/>
    <p:sldId id="330" r:id="rId80"/>
    <p:sldId id="366"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67" r:id="rId98"/>
    <p:sldId id="376" r:id="rId99"/>
    <p:sldId id="349" r:id="rId100"/>
    <p:sldId id="350" r:id="rId101"/>
    <p:sldId id="351" r:id="rId102"/>
    <p:sldId id="352" r:id="rId103"/>
    <p:sldId id="353" r:id="rId104"/>
    <p:sldId id="354" r:id="rId105"/>
    <p:sldId id="355" r:id="rId106"/>
    <p:sldId id="356" r:id="rId107"/>
    <p:sldId id="357" r:id="rId108"/>
    <p:sldId id="358" r:id="rId109"/>
    <p:sldId id="368" r:id="rId110"/>
    <p:sldId id="370" r:id="rId111"/>
    <p:sldId id="369" r:id="rId112"/>
    <p:sldId id="371" r:id="rId113"/>
    <p:sldId id="372" r:id="rId114"/>
    <p:sldId id="373" r:id="rId115"/>
    <p:sldId id="374" r:id="rId116"/>
    <p:sldId id="375" r:id="rId117"/>
    <p:sldId id="360" r:id="rId118"/>
    <p:sldId id="377" r:id="rId119"/>
    <p:sldId id="256" r:id="rId12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2929"/>
    <a:srgbClr val="333333"/>
    <a:srgbClr val="FFFFFF"/>
    <a:srgbClr val="000000"/>
    <a:srgbClr val="F8F57B"/>
    <a:srgbClr val="F6AE1E"/>
    <a:srgbClr val="FF0066"/>
    <a:srgbClr val="F3AF35"/>
    <a:srgbClr val="9C42E6"/>
    <a:srgbClr val="D194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3066" autoAdjust="0"/>
    <p:restoredTop sz="96105" autoAdjust="0"/>
  </p:normalViewPr>
  <p:slideViewPr>
    <p:cSldViewPr>
      <p:cViewPr varScale="1">
        <p:scale>
          <a:sx n="79" d="100"/>
          <a:sy n="79" d="100"/>
        </p:scale>
        <p:origin x="-90" y="-606"/>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20" d="100"/>
        <a:sy n="20" d="100"/>
      </p:scale>
      <p:origin x="0" y="0"/>
    </p:cViewPr>
  </p:sorterViewPr>
  <p:notesViewPr>
    <p:cSldViewPr showGuides="1">
      <p:cViewPr varScale="1">
        <p:scale>
          <a:sx n="82" d="100"/>
          <a:sy n="82" d="100"/>
        </p:scale>
        <p:origin x="-313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slide" Target="slides/slide109.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slide" Target="slides/slide87.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13" Type="http://schemas.openxmlformats.org/officeDocument/2006/relationships/slide" Target="slides/slide105.xml"/><Relationship Id="rId118" Type="http://schemas.openxmlformats.org/officeDocument/2006/relationships/slide" Target="slides/slide110.xml"/><Relationship Id="rId12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12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slide" Target="slides/slide108.xml"/><Relationship Id="rId124"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slide" Target="slides/slide106.xml"/><Relationship Id="rId119" Type="http://schemas.openxmlformats.org/officeDocument/2006/relationships/slide" Target="slides/slide11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openxmlformats.org/officeDocument/2006/relationships/slide" Target="slides/slide112.xml"/><Relationship Id="rId125"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slide" Target="slides/slide10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MIX11</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4/12/2011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MIX 11</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4/12/2011</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A78462D7-2B45-472A-955B-9CA864ADE2F4}" type="datetime1">
              <a:rPr lang="en-US" smtClean="0"/>
              <a:t>4/12/2011</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a:t>
            </a:fld>
            <a:endParaRPr lang="en-US" dirty="0"/>
          </a:p>
        </p:txBody>
      </p:sp>
      <p:sp>
        <p:nvSpPr>
          <p:cNvPr id="11" name="Header Placeholder 10"/>
          <p:cNvSpPr>
            <a:spLocks noGrp="1"/>
          </p:cNvSpPr>
          <p:nvPr>
            <p:ph type="hdr" sz="quarter" idx="13"/>
          </p:nvPr>
        </p:nvSpPr>
        <p:spPr/>
        <p:txBody>
          <a:bodyPr/>
          <a:lstStyle/>
          <a:p>
            <a:r>
              <a:rPr lang="en-US" dirty="0" smtClean="0"/>
              <a:t>MIX 11</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MIX 11</a:t>
            </a:r>
            <a:endParaRPr lang="en-US" dirty="0"/>
          </a:p>
        </p:txBody>
      </p:sp>
      <p:sp>
        <p:nvSpPr>
          <p:cNvPr id="5" name="Date Placeholder 4"/>
          <p:cNvSpPr>
            <a:spLocks noGrp="1"/>
          </p:cNvSpPr>
          <p:nvPr>
            <p:ph type="dt" idx="11"/>
          </p:nvPr>
        </p:nvSpPr>
        <p:spPr/>
        <p:txBody>
          <a:bodyPr/>
          <a:lstStyle/>
          <a:p>
            <a:fld id="{7C3FBCD4-166E-446F-AF18-7D4A0CF9AEF6}" type="datetimeFigureOut">
              <a:rPr lang="en-US" smtClean="0"/>
              <a:pPr/>
              <a:t>4/12/2011</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890422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a:p>
        </p:txBody>
      </p:sp>
      <p:sp>
        <p:nvSpPr>
          <p:cNvPr id="8" name="Date Placeholder 7"/>
          <p:cNvSpPr>
            <a:spLocks noGrp="1"/>
          </p:cNvSpPr>
          <p:nvPr>
            <p:ph type="dt" idx="10"/>
          </p:nvPr>
        </p:nvSpPr>
        <p:spPr/>
        <p:txBody>
          <a:bodyPr/>
          <a:lstStyle/>
          <a:p>
            <a:fld id="{12B676A4-3C1D-448B-9942-DE634D75D7AA}" type="datetime1">
              <a:rPr lang="en-US" smtClean="0"/>
              <a:t>4/12/2011</a:t>
            </a:fld>
            <a:endParaRPr lang="en-US" dirty="0"/>
          </a:p>
        </p:txBody>
      </p:sp>
      <p:sp>
        <p:nvSpPr>
          <p:cNvPr id="9" name="Footer Placeholder 8"/>
          <p:cNvSpPr>
            <a:spLocks noGrp="1"/>
          </p:cNvSpPr>
          <p:nvPr>
            <p:ph type="ftr" sz="quarter" idx="11"/>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10" name="Slide Number Placeholder 9"/>
          <p:cNvSpPr>
            <a:spLocks noGrp="1"/>
          </p:cNvSpPr>
          <p:nvPr>
            <p:ph type="sldNum" sz="quarter" idx="12"/>
          </p:nvPr>
        </p:nvSpPr>
        <p:spPr/>
        <p:txBody>
          <a:bodyPr/>
          <a:lstStyle/>
          <a:p>
            <a:fld id="{8B263312-38AA-4E1E-B2B5-0F8F122B24FE}" type="slidenum">
              <a:rPr lang="en-US" smtClean="0"/>
              <a:pPr/>
              <a:t>111</a:t>
            </a:fld>
            <a:endParaRPr lang="en-US" dirty="0"/>
          </a:p>
        </p:txBody>
      </p:sp>
      <p:sp>
        <p:nvSpPr>
          <p:cNvPr id="11" name="Header Placeholder 10"/>
          <p:cNvSpPr>
            <a:spLocks noGrp="1"/>
          </p:cNvSpPr>
          <p:nvPr>
            <p:ph type="hdr" sz="quarter" idx="13"/>
          </p:nvPr>
        </p:nvSpPr>
        <p:spPr/>
        <p:txBody>
          <a:bodyPr/>
          <a:lstStyle/>
          <a:p>
            <a:r>
              <a:rPr lang="en-US" smtClean="0"/>
              <a:t>MIX 11</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8" name="Date Placeholder 7"/>
          <p:cNvSpPr>
            <a:spLocks noGrp="1"/>
          </p:cNvSpPr>
          <p:nvPr>
            <p:ph type="dt" idx="10"/>
          </p:nvPr>
        </p:nvSpPr>
        <p:spPr/>
        <p:txBody>
          <a:bodyPr/>
          <a:lstStyle/>
          <a:p>
            <a:fld id="{61330DD0-4C32-4129-A0A6-3DD89B0D6139}" type="datetime1">
              <a:rPr lang="en-US" smtClean="0"/>
              <a:t>4/12/2011</a:t>
            </a:fld>
            <a:endParaRPr lang="en-US" dirty="0"/>
          </a:p>
        </p:txBody>
      </p:sp>
      <p:sp>
        <p:nvSpPr>
          <p:cNvPr id="9" name="Footer Placeholder 8"/>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112</a:t>
            </a:fld>
            <a:endParaRPr lang="en-US" dirty="0"/>
          </a:p>
        </p:txBody>
      </p:sp>
      <p:sp>
        <p:nvSpPr>
          <p:cNvPr id="11" name="Header Placeholder 10"/>
          <p:cNvSpPr>
            <a:spLocks noGrp="1"/>
          </p:cNvSpPr>
          <p:nvPr>
            <p:ph type="hdr" sz="quarter" idx="13"/>
          </p:nvPr>
        </p:nvSpPr>
        <p:spPr/>
        <p:txBody>
          <a:bodyPr/>
          <a:lstStyle/>
          <a:p>
            <a:r>
              <a:rPr lang="en-US" dirty="0" smtClean="0"/>
              <a:t>MIX 11</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4413" y="2362200"/>
            <a:ext cx="5575300" cy="1329595"/>
          </a:xfrm>
        </p:spPr>
        <p:txBody>
          <a:bodyPr wrap="square" anchor="t" anchorCtr="0">
            <a:spAutoFit/>
          </a:bodyPr>
          <a:lstStyle>
            <a:lvl1pPr>
              <a:lnSpc>
                <a:spcPct val="90000"/>
              </a:lnSpc>
              <a:defRPr sz="4800" baseline="0">
                <a:gradFill flip="none" rotWithShape="1">
                  <a:gsLst>
                    <a:gs pos="0">
                      <a:schemeClr val="tx1"/>
                    </a:gs>
                    <a:gs pos="86000">
                      <a:schemeClr val="tx1"/>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519113" y="5146432"/>
            <a:ext cx="4965699" cy="886397"/>
          </a:xfrm>
        </p:spPr>
        <p:txBody>
          <a:bodyPr wrap="square" anchor="b" anchorCtr="0">
            <a:spAutoFit/>
          </a:bodyPr>
          <a:lstStyle>
            <a:lvl1pPr marL="0" indent="0" algn="l">
              <a:lnSpc>
                <a:spcPct val="90000"/>
              </a:lnSpc>
              <a:spcBef>
                <a:spcPts val="0"/>
              </a:spcBef>
              <a:buNone/>
              <a:defRPr>
                <a:gradFill>
                  <a:gsLst>
                    <a:gs pos="0">
                      <a:schemeClr val="accent2"/>
                    </a:gs>
                    <a:gs pos="86000">
                      <a:schemeClr val="accent2"/>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1026" name="Picture 2" descr="\\sfp\work\White_Whale\5-10387_Mix_Keynote\Working\MIX11_Logo_Bi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8070" y="147880"/>
            <a:ext cx="1682750" cy="1352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3567" y="2130848"/>
            <a:ext cx="10361692" cy="1470049"/>
          </a:xfrm>
          <a:prstGeom prst="rect">
            <a:avLst/>
          </a:prstGeom>
        </p:spPr>
        <p:txBody>
          <a:bodyPr vert="horz" lIns="76526" tIns="38263" rIns="76526" bIns="38263"/>
          <a:lstStyle/>
          <a:p>
            <a:r>
              <a:rPr lang="ga-IE" smtClean="0"/>
              <a:t>Click to edit Master title style</a:t>
            </a:r>
            <a:endParaRPr lang="en-US"/>
          </a:p>
        </p:txBody>
      </p:sp>
      <p:sp>
        <p:nvSpPr>
          <p:cNvPr id="3" name="Subtitle 2"/>
          <p:cNvSpPr>
            <a:spLocks noGrp="1"/>
          </p:cNvSpPr>
          <p:nvPr>
            <p:ph type="subTitle" idx="1"/>
          </p:nvPr>
        </p:nvSpPr>
        <p:spPr>
          <a:xfrm>
            <a:off x="1828622" y="3886647"/>
            <a:ext cx="8531582" cy="1752451"/>
          </a:xfrm>
          <a:prstGeom prst="rect">
            <a:avLst/>
          </a:prstGeom>
        </p:spPr>
        <p:txBody>
          <a:bodyPr vert="horz" lIns="76526" tIns="38263" rIns="76526" bIns="38263"/>
          <a:lstStyle>
            <a:lvl1pPr marL="0" indent="0" algn="ctr">
              <a:buNone/>
              <a:defRPr/>
            </a:lvl1pPr>
            <a:lvl2pPr marL="382631" indent="0" algn="ctr">
              <a:buNone/>
              <a:defRPr/>
            </a:lvl2pPr>
            <a:lvl3pPr marL="765261" indent="0" algn="ctr">
              <a:buNone/>
              <a:defRPr/>
            </a:lvl3pPr>
            <a:lvl4pPr marL="1147892" indent="0" algn="ctr">
              <a:buNone/>
              <a:defRPr/>
            </a:lvl4pPr>
            <a:lvl5pPr marL="1530523" indent="0" algn="ctr">
              <a:buNone/>
              <a:defRPr/>
            </a:lvl5pPr>
            <a:lvl6pPr marL="1913153" indent="0" algn="ctr">
              <a:buNone/>
              <a:defRPr/>
            </a:lvl6pPr>
            <a:lvl7pPr marL="2295784" indent="0" algn="ctr">
              <a:buNone/>
              <a:defRPr/>
            </a:lvl7pPr>
            <a:lvl8pPr marL="2678415" indent="0" algn="ctr">
              <a:buNone/>
              <a:defRPr/>
            </a:lvl8pPr>
            <a:lvl9pPr marL="3061045" indent="0" algn="ctr">
              <a:buNone/>
              <a:defRPr/>
            </a:lvl9pPr>
          </a:lstStyle>
          <a:p>
            <a:r>
              <a:rPr lang="ga-IE" smtClean="0"/>
              <a:t>Click to edit Master subtitle style</a:t>
            </a:r>
            <a:endParaRPr lang="en-US"/>
          </a:p>
        </p:txBody>
      </p:sp>
    </p:spTree>
    <p:extLst>
      <p:ext uri="{BB962C8B-B14F-4D97-AF65-F5344CB8AC3E}">
        <p14:creationId xmlns:p14="http://schemas.microsoft.com/office/powerpoint/2010/main" val="297497822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0037" y="274588"/>
            <a:ext cx="10968752" cy="1143000"/>
          </a:xfrm>
          <a:prstGeom prst="rect">
            <a:avLst/>
          </a:prstGeom>
        </p:spPr>
        <p:txBody>
          <a:bodyPr vert="horz" lIns="76526" tIns="38263" rIns="76526" bIns="38263"/>
          <a:lstStyle/>
          <a:p>
            <a:r>
              <a:rPr lang="ga-IE" smtClean="0"/>
              <a:t>Click to edit Master title style</a:t>
            </a:r>
            <a:endParaRPr lang="en-US"/>
          </a:p>
        </p:txBody>
      </p:sp>
      <p:sp>
        <p:nvSpPr>
          <p:cNvPr id="3" name="Content Placeholder 2"/>
          <p:cNvSpPr>
            <a:spLocks noGrp="1"/>
          </p:cNvSpPr>
          <p:nvPr>
            <p:ph idx="1"/>
          </p:nvPr>
        </p:nvSpPr>
        <p:spPr>
          <a:xfrm>
            <a:off x="610037" y="1600647"/>
            <a:ext cx="10968752" cy="4525119"/>
          </a:xfrm>
          <a:prstGeom prst="rect">
            <a:avLst/>
          </a:prstGeom>
        </p:spPr>
        <p:txBody>
          <a:bodyPr vert="horz" lIns="76526" tIns="38263" rIns="76526" bIns="38263"/>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Tree>
    <p:extLst>
      <p:ext uri="{BB962C8B-B14F-4D97-AF65-F5344CB8AC3E}">
        <p14:creationId xmlns:p14="http://schemas.microsoft.com/office/powerpoint/2010/main" val="56957531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668" y="4406801"/>
            <a:ext cx="10360203" cy="1361777"/>
          </a:xfrm>
          <a:prstGeom prst="rect">
            <a:avLst/>
          </a:prstGeom>
        </p:spPr>
        <p:txBody>
          <a:bodyPr vert="horz" lIns="76526" tIns="38263" rIns="76526" bIns="38263" anchor="t"/>
          <a:lstStyle>
            <a:lvl1pPr algn="l">
              <a:defRPr sz="3300" b="1" cap="all"/>
            </a:lvl1pPr>
          </a:lstStyle>
          <a:p>
            <a:r>
              <a:rPr lang="ga-IE" smtClean="0"/>
              <a:t>Click to edit Master title style</a:t>
            </a:r>
            <a:endParaRPr lang="en-US"/>
          </a:p>
        </p:txBody>
      </p:sp>
      <p:sp>
        <p:nvSpPr>
          <p:cNvPr id="3" name="Text Placeholder 2"/>
          <p:cNvSpPr>
            <a:spLocks noGrp="1"/>
          </p:cNvSpPr>
          <p:nvPr>
            <p:ph type="body" idx="1"/>
          </p:nvPr>
        </p:nvSpPr>
        <p:spPr>
          <a:xfrm>
            <a:off x="962668" y="2906613"/>
            <a:ext cx="10360203" cy="1500188"/>
          </a:xfrm>
          <a:prstGeom prst="rect">
            <a:avLst/>
          </a:prstGeom>
        </p:spPr>
        <p:txBody>
          <a:bodyPr vert="horz" lIns="76526" tIns="38263" rIns="76526" bIns="38263" anchor="b"/>
          <a:lstStyle>
            <a:lvl1pPr marL="0" indent="0">
              <a:buNone/>
              <a:defRPr sz="1700"/>
            </a:lvl1pPr>
            <a:lvl2pPr marL="382631" indent="0">
              <a:buNone/>
              <a:defRPr sz="1500"/>
            </a:lvl2pPr>
            <a:lvl3pPr marL="765261" indent="0">
              <a:buNone/>
              <a:defRPr sz="1300"/>
            </a:lvl3pPr>
            <a:lvl4pPr marL="1147892" indent="0">
              <a:buNone/>
              <a:defRPr sz="1200"/>
            </a:lvl4pPr>
            <a:lvl5pPr marL="1530523" indent="0">
              <a:buNone/>
              <a:defRPr sz="1200"/>
            </a:lvl5pPr>
            <a:lvl6pPr marL="1913153" indent="0">
              <a:buNone/>
              <a:defRPr sz="1200"/>
            </a:lvl6pPr>
            <a:lvl7pPr marL="2295784" indent="0">
              <a:buNone/>
              <a:defRPr sz="1200"/>
            </a:lvl7pPr>
            <a:lvl8pPr marL="2678415" indent="0">
              <a:buNone/>
              <a:defRPr sz="1200"/>
            </a:lvl8pPr>
            <a:lvl9pPr marL="3061045" indent="0">
              <a:buNone/>
              <a:defRPr sz="1200"/>
            </a:lvl9pPr>
          </a:lstStyle>
          <a:p>
            <a:pPr lvl="0"/>
            <a:r>
              <a:rPr lang="ga-IE" smtClean="0"/>
              <a:t>Click to edit Master text styles</a:t>
            </a:r>
          </a:p>
        </p:txBody>
      </p:sp>
    </p:spTree>
    <p:extLst>
      <p:ext uri="{BB962C8B-B14F-4D97-AF65-F5344CB8AC3E}">
        <p14:creationId xmlns:p14="http://schemas.microsoft.com/office/powerpoint/2010/main" val="301245570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10037" y="274588"/>
            <a:ext cx="10968752" cy="1143000"/>
          </a:xfrm>
          <a:prstGeom prst="rect">
            <a:avLst/>
          </a:prstGeom>
        </p:spPr>
        <p:txBody>
          <a:bodyPr vert="horz" lIns="76526" tIns="38263" rIns="76526" bIns="38263"/>
          <a:lstStyle/>
          <a:p>
            <a:r>
              <a:rPr lang="ga-IE" smtClean="0"/>
              <a:t>Click to edit Master title style</a:t>
            </a:r>
            <a:endParaRPr lang="en-US"/>
          </a:p>
        </p:txBody>
      </p:sp>
      <p:sp>
        <p:nvSpPr>
          <p:cNvPr id="3" name="Content Placeholder 2"/>
          <p:cNvSpPr>
            <a:spLocks noGrp="1"/>
          </p:cNvSpPr>
          <p:nvPr>
            <p:ph sz="half" idx="1"/>
          </p:nvPr>
        </p:nvSpPr>
        <p:spPr>
          <a:xfrm>
            <a:off x="610037" y="1600647"/>
            <a:ext cx="5412957" cy="4525119"/>
          </a:xfrm>
          <a:prstGeom prst="rect">
            <a:avLst/>
          </a:prstGeom>
        </p:spPr>
        <p:txBody>
          <a:bodyPr vert="horz" lIns="76526" tIns="38263" rIns="76526" bIns="38263"/>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4" name="Content Placeholder 3"/>
          <p:cNvSpPr>
            <a:spLocks noGrp="1"/>
          </p:cNvSpPr>
          <p:nvPr>
            <p:ph sz="half" idx="2"/>
          </p:nvPr>
        </p:nvSpPr>
        <p:spPr>
          <a:xfrm>
            <a:off x="6165832" y="1600647"/>
            <a:ext cx="5412957" cy="4525119"/>
          </a:xfrm>
          <a:prstGeom prst="rect">
            <a:avLst/>
          </a:prstGeom>
        </p:spPr>
        <p:txBody>
          <a:bodyPr vert="horz" lIns="76526" tIns="38263" rIns="76526" bIns="38263"/>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Tree>
    <p:extLst>
      <p:ext uri="{BB962C8B-B14F-4D97-AF65-F5344CB8AC3E}">
        <p14:creationId xmlns:p14="http://schemas.microsoft.com/office/powerpoint/2010/main" val="32240195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0037" y="274588"/>
            <a:ext cx="10968752" cy="1143000"/>
          </a:xfrm>
          <a:prstGeom prst="rect">
            <a:avLst/>
          </a:prstGeom>
        </p:spPr>
        <p:txBody>
          <a:bodyPr vert="horz" lIns="76526" tIns="38263" rIns="76526" bIns="38263"/>
          <a:lstStyle>
            <a:lvl1pPr>
              <a:defRPr/>
            </a:lvl1pPr>
          </a:lstStyle>
          <a:p>
            <a:r>
              <a:rPr lang="ga-IE" smtClean="0"/>
              <a:t>Click to edit Master title style</a:t>
            </a:r>
            <a:endParaRPr lang="en-US"/>
          </a:p>
        </p:txBody>
      </p:sp>
      <p:sp>
        <p:nvSpPr>
          <p:cNvPr id="3" name="Text Placeholder 2"/>
          <p:cNvSpPr>
            <a:spLocks noGrp="1"/>
          </p:cNvSpPr>
          <p:nvPr>
            <p:ph type="body" idx="1"/>
          </p:nvPr>
        </p:nvSpPr>
        <p:spPr>
          <a:xfrm>
            <a:off x="610037" y="1534791"/>
            <a:ext cx="5384688" cy="639589"/>
          </a:xfrm>
          <a:prstGeom prst="rect">
            <a:avLst/>
          </a:prstGeom>
        </p:spPr>
        <p:txBody>
          <a:bodyPr vert="horz" lIns="76526" tIns="38263" rIns="76526" bIns="38263" anchor="b"/>
          <a:lstStyle>
            <a:lvl1pPr marL="0" indent="0">
              <a:buNone/>
              <a:defRPr sz="2000" b="1"/>
            </a:lvl1pPr>
            <a:lvl2pPr marL="382631" indent="0">
              <a:buNone/>
              <a:defRPr sz="1700" b="1"/>
            </a:lvl2pPr>
            <a:lvl3pPr marL="765261" indent="0">
              <a:buNone/>
              <a:defRPr sz="1500" b="1"/>
            </a:lvl3pPr>
            <a:lvl4pPr marL="1147892" indent="0">
              <a:buNone/>
              <a:defRPr sz="1300" b="1"/>
            </a:lvl4pPr>
            <a:lvl5pPr marL="1530523" indent="0">
              <a:buNone/>
              <a:defRPr sz="1300" b="1"/>
            </a:lvl5pPr>
            <a:lvl6pPr marL="1913153" indent="0">
              <a:buNone/>
              <a:defRPr sz="1300" b="1"/>
            </a:lvl6pPr>
            <a:lvl7pPr marL="2295784" indent="0">
              <a:buNone/>
              <a:defRPr sz="1300" b="1"/>
            </a:lvl7pPr>
            <a:lvl8pPr marL="2678415" indent="0">
              <a:buNone/>
              <a:defRPr sz="1300" b="1"/>
            </a:lvl8pPr>
            <a:lvl9pPr marL="3061045" indent="0">
              <a:buNone/>
              <a:defRPr sz="1300" b="1"/>
            </a:lvl9pPr>
          </a:lstStyle>
          <a:p>
            <a:pPr lvl="0"/>
            <a:r>
              <a:rPr lang="ga-IE" smtClean="0"/>
              <a:t>Click to edit Master text styles</a:t>
            </a:r>
          </a:p>
        </p:txBody>
      </p:sp>
      <p:sp>
        <p:nvSpPr>
          <p:cNvPr id="4" name="Content Placeholder 3"/>
          <p:cNvSpPr>
            <a:spLocks noGrp="1"/>
          </p:cNvSpPr>
          <p:nvPr>
            <p:ph sz="half" idx="2"/>
          </p:nvPr>
        </p:nvSpPr>
        <p:spPr>
          <a:xfrm>
            <a:off x="610037" y="2174379"/>
            <a:ext cx="5384688" cy="3951387"/>
          </a:xfrm>
          <a:prstGeom prst="rect">
            <a:avLst/>
          </a:prstGeom>
        </p:spPr>
        <p:txBody>
          <a:bodyPr vert="horz" lIns="76526" tIns="38263" rIns="76526" bIns="38263"/>
          <a:lstStyle>
            <a:lvl1pPr>
              <a:defRPr sz="20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5" name="Text Placeholder 4"/>
          <p:cNvSpPr>
            <a:spLocks noGrp="1"/>
          </p:cNvSpPr>
          <p:nvPr>
            <p:ph type="body" sz="quarter" idx="3"/>
          </p:nvPr>
        </p:nvSpPr>
        <p:spPr>
          <a:xfrm>
            <a:off x="6191126" y="1534791"/>
            <a:ext cx="5387663" cy="639589"/>
          </a:xfrm>
          <a:prstGeom prst="rect">
            <a:avLst/>
          </a:prstGeom>
        </p:spPr>
        <p:txBody>
          <a:bodyPr vert="horz" lIns="76526" tIns="38263" rIns="76526" bIns="38263" anchor="b"/>
          <a:lstStyle>
            <a:lvl1pPr marL="0" indent="0">
              <a:buNone/>
              <a:defRPr sz="2000" b="1"/>
            </a:lvl1pPr>
            <a:lvl2pPr marL="382631" indent="0">
              <a:buNone/>
              <a:defRPr sz="1700" b="1"/>
            </a:lvl2pPr>
            <a:lvl3pPr marL="765261" indent="0">
              <a:buNone/>
              <a:defRPr sz="1500" b="1"/>
            </a:lvl3pPr>
            <a:lvl4pPr marL="1147892" indent="0">
              <a:buNone/>
              <a:defRPr sz="1300" b="1"/>
            </a:lvl4pPr>
            <a:lvl5pPr marL="1530523" indent="0">
              <a:buNone/>
              <a:defRPr sz="1300" b="1"/>
            </a:lvl5pPr>
            <a:lvl6pPr marL="1913153" indent="0">
              <a:buNone/>
              <a:defRPr sz="1300" b="1"/>
            </a:lvl6pPr>
            <a:lvl7pPr marL="2295784" indent="0">
              <a:buNone/>
              <a:defRPr sz="1300" b="1"/>
            </a:lvl7pPr>
            <a:lvl8pPr marL="2678415" indent="0">
              <a:buNone/>
              <a:defRPr sz="1300" b="1"/>
            </a:lvl8pPr>
            <a:lvl9pPr marL="3061045" indent="0">
              <a:buNone/>
              <a:defRPr sz="1300" b="1"/>
            </a:lvl9pPr>
          </a:lstStyle>
          <a:p>
            <a:pPr lvl="0"/>
            <a:r>
              <a:rPr lang="ga-IE" smtClean="0"/>
              <a:t>Click to edit Master text styles</a:t>
            </a:r>
          </a:p>
        </p:txBody>
      </p:sp>
      <p:sp>
        <p:nvSpPr>
          <p:cNvPr id="6" name="Content Placeholder 5"/>
          <p:cNvSpPr>
            <a:spLocks noGrp="1"/>
          </p:cNvSpPr>
          <p:nvPr>
            <p:ph sz="quarter" idx="4"/>
          </p:nvPr>
        </p:nvSpPr>
        <p:spPr>
          <a:xfrm>
            <a:off x="6191126" y="2174379"/>
            <a:ext cx="5387663" cy="3951387"/>
          </a:xfrm>
          <a:prstGeom prst="rect">
            <a:avLst/>
          </a:prstGeom>
        </p:spPr>
        <p:txBody>
          <a:bodyPr vert="horz" lIns="76526" tIns="38263" rIns="76526" bIns="38263"/>
          <a:lstStyle>
            <a:lvl1pPr>
              <a:defRPr sz="20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Tree>
    <p:extLst>
      <p:ext uri="{BB962C8B-B14F-4D97-AF65-F5344CB8AC3E}">
        <p14:creationId xmlns:p14="http://schemas.microsoft.com/office/powerpoint/2010/main" val="191979422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0037" y="274588"/>
            <a:ext cx="10968752" cy="1143000"/>
          </a:xfrm>
          <a:prstGeom prst="rect">
            <a:avLst/>
          </a:prstGeom>
        </p:spPr>
        <p:txBody>
          <a:bodyPr vert="horz" lIns="76526" tIns="38263" rIns="76526" bIns="38263"/>
          <a:lstStyle/>
          <a:p>
            <a:r>
              <a:rPr lang="ga-IE" smtClean="0"/>
              <a:t>Click to edit Master title style</a:t>
            </a:r>
            <a:endParaRPr lang="en-US"/>
          </a:p>
        </p:txBody>
      </p:sp>
    </p:spTree>
    <p:extLst>
      <p:ext uri="{BB962C8B-B14F-4D97-AF65-F5344CB8AC3E}">
        <p14:creationId xmlns:p14="http://schemas.microsoft.com/office/powerpoint/2010/main" val="3725116271"/>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413280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20701" y="1439008"/>
            <a:ext cx="11147424" cy="664797"/>
          </a:xfrm>
        </p:spPr>
        <p:txBody>
          <a:bodyPr wrap="square" anchor="t" anchorCtr="0">
            <a:spAutoFit/>
          </a:bodyPr>
          <a:lstStyle>
            <a:lvl1pPr>
              <a:lnSpc>
                <a:spcPct val="90000"/>
              </a:lnSpc>
              <a:defRPr sz="4800" baseline="0"/>
            </a:lvl1pPr>
          </a:lstStyle>
          <a:p>
            <a:r>
              <a:rPr lang="en-US" smtClean="0"/>
              <a:t>Click to edit Master title style</a:t>
            </a:r>
            <a:endParaRPr lang="en-US" dirty="0"/>
          </a:p>
        </p:txBody>
      </p:sp>
      <p:sp>
        <p:nvSpPr>
          <p:cNvPr id="3" name="Subtitle 2"/>
          <p:cNvSpPr>
            <a:spLocks noGrp="1"/>
          </p:cNvSpPr>
          <p:nvPr>
            <p:ph type="subTitle" idx="1"/>
          </p:nvPr>
        </p:nvSpPr>
        <p:spPr>
          <a:xfrm>
            <a:off x="519113" y="4281202"/>
            <a:ext cx="11149012" cy="443198"/>
          </a:xfrm>
        </p:spPr>
        <p:txBody>
          <a:bodyPr wrap="square" anchor="b" anchorCtr="0">
            <a:spAutoFit/>
          </a:bodyPr>
          <a:lstStyle>
            <a:lvl1pPr marL="0" indent="0" algn="l">
              <a:lnSpc>
                <a:spcPct val="90000"/>
              </a:lnSpc>
              <a:spcBef>
                <a:spcPts val="0"/>
              </a:spcBef>
              <a:buNone/>
              <a:defRPr>
                <a:gradFill>
                  <a:gsLst>
                    <a:gs pos="0">
                      <a:schemeClr val="accent2"/>
                    </a:gs>
                    <a:gs pos="86000">
                      <a:schemeClr val="accent2"/>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519113" y="5172808"/>
            <a:ext cx="11149012" cy="1378644"/>
          </a:xfrm>
        </p:spPr>
        <p:txBody>
          <a:bodyPr anchor="t" anchorCtr="0">
            <a:normAutofit/>
            <a:scene3d>
              <a:camera prst="orthographicFront"/>
              <a:lightRig rig="flat" dir="t"/>
            </a:scene3d>
            <a:sp3d>
              <a:contourClr>
                <a:schemeClr val="bg2"/>
              </a:contourClr>
            </a:sp3d>
          </a:bodyPr>
          <a:lstStyle>
            <a:lvl1pPr marL="0" indent="0" algn="l">
              <a:buFont typeface="Arial" pitchFamily="34" charset="0"/>
              <a:buNone/>
              <a:defRPr kumimoji="0" lang="en-US" sz="10000" b="0" i="0" u="none" strike="noStrike" kern="1200" cap="none" spc="-642" normalizeH="0" baseline="0" noProof="0" dirty="0" smtClean="0">
                <a:ln w="11430"/>
                <a:gradFill>
                  <a:gsLst>
                    <a:gs pos="0">
                      <a:schemeClr val="accent1"/>
                    </a:gs>
                    <a:gs pos="100000">
                      <a:schemeClr val="accent1"/>
                    </a:gs>
                  </a:gsLst>
                  <a:lin ang="5400000"/>
                </a:gradFill>
                <a:effectLst/>
                <a:uLnTx/>
                <a:uFillTx/>
                <a:latin typeface="+mj-lt"/>
                <a:ea typeface="+mn-ea"/>
                <a:cs typeface="+mn-cs"/>
              </a:defRPr>
            </a:lvl1pPr>
          </a:lstStyle>
          <a:p>
            <a:pPr lvl="0"/>
            <a:r>
              <a:rPr lang="en-US" dirty="0" smtClean="0"/>
              <a:t>click to…</a:t>
            </a:r>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0037" y="273473"/>
            <a:ext cx="4009874" cy="1161975"/>
          </a:xfrm>
          <a:prstGeom prst="rect">
            <a:avLst/>
          </a:prstGeom>
        </p:spPr>
        <p:txBody>
          <a:bodyPr vert="horz" lIns="76526" tIns="38263" rIns="76526" bIns="38263" anchor="b"/>
          <a:lstStyle>
            <a:lvl1pPr algn="l">
              <a:defRPr sz="1700" b="1"/>
            </a:lvl1pPr>
          </a:lstStyle>
          <a:p>
            <a:r>
              <a:rPr lang="ga-IE" smtClean="0"/>
              <a:t>Click to edit Master title style</a:t>
            </a:r>
            <a:endParaRPr lang="en-US"/>
          </a:p>
        </p:txBody>
      </p:sp>
      <p:sp>
        <p:nvSpPr>
          <p:cNvPr id="3" name="Content Placeholder 2"/>
          <p:cNvSpPr>
            <a:spLocks noGrp="1"/>
          </p:cNvSpPr>
          <p:nvPr>
            <p:ph idx="1"/>
          </p:nvPr>
        </p:nvSpPr>
        <p:spPr>
          <a:xfrm>
            <a:off x="4765724" y="273472"/>
            <a:ext cx="6813065" cy="5852294"/>
          </a:xfrm>
          <a:prstGeom prst="rect">
            <a:avLst/>
          </a:prstGeom>
        </p:spPr>
        <p:txBody>
          <a:bodyPr vert="horz" lIns="76526" tIns="38263" rIns="76526" bIns="38263"/>
          <a:lstStyle>
            <a:lvl1pPr>
              <a:defRPr sz="27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4" name="Text Placeholder 3"/>
          <p:cNvSpPr>
            <a:spLocks noGrp="1"/>
          </p:cNvSpPr>
          <p:nvPr>
            <p:ph type="body" sz="half" idx="2"/>
          </p:nvPr>
        </p:nvSpPr>
        <p:spPr>
          <a:xfrm>
            <a:off x="610037" y="1435448"/>
            <a:ext cx="4009874" cy="4690318"/>
          </a:xfrm>
          <a:prstGeom prst="rect">
            <a:avLst/>
          </a:prstGeom>
        </p:spPr>
        <p:txBody>
          <a:bodyPr vert="horz" lIns="76526" tIns="38263" rIns="76526" bIns="38263"/>
          <a:lstStyle>
            <a:lvl1pPr marL="0" indent="0">
              <a:buNone/>
              <a:defRPr sz="1200"/>
            </a:lvl1pPr>
            <a:lvl2pPr marL="382631" indent="0">
              <a:buNone/>
              <a:defRPr sz="1000"/>
            </a:lvl2pPr>
            <a:lvl3pPr marL="765261" indent="0">
              <a:buNone/>
              <a:defRPr sz="800"/>
            </a:lvl3pPr>
            <a:lvl4pPr marL="1147892" indent="0">
              <a:buNone/>
              <a:defRPr sz="800"/>
            </a:lvl4pPr>
            <a:lvl5pPr marL="1530523" indent="0">
              <a:buNone/>
              <a:defRPr sz="800"/>
            </a:lvl5pPr>
            <a:lvl6pPr marL="1913153" indent="0">
              <a:buNone/>
              <a:defRPr sz="800"/>
            </a:lvl6pPr>
            <a:lvl7pPr marL="2295784" indent="0">
              <a:buNone/>
              <a:defRPr sz="800"/>
            </a:lvl7pPr>
            <a:lvl8pPr marL="2678415" indent="0">
              <a:buNone/>
              <a:defRPr sz="800"/>
            </a:lvl8pPr>
            <a:lvl9pPr marL="3061045" indent="0">
              <a:buNone/>
              <a:defRPr sz="800"/>
            </a:lvl9pPr>
          </a:lstStyle>
          <a:p>
            <a:pPr lvl="0"/>
            <a:r>
              <a:rPr lang="ga-IE" smtClean="0"/>
              <a:t>Click to edit Master text styles</a:t>
            </a:r>
          </a:p>
        </p:txBody>
      </p:sp>
    </p:spTree>
    <p:extLst>
      <p:ext uri="{BB962C8B-B14F-4D97-AF65-F5344CB8AC3E}">
        <p14:creationId xmlns:p14="http://schemas.microsoft.com/office/powerpoint/2010/main" val="698947585"/>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558" y="4800824"/>
            <a:ext cx="7312998" cy="567035"/>
          </a:xfrm>
          <a:prstGeom prst="rect">
            <a:avLst/>
          </a:prstGeom>
        </p:spPr>
        <p:txBody>
          <a:bodyPr vert="horz" lIns="76526" tIns="38263" rIns="76526" bIns="38263" anchor="b"/>
          <a:lstStyle>
            <a:lvl1pPr algn="l">
              <a:defRPr sz="1700" b="1"/>
            </a:lvl1pPr>
          </a:lstStyle>
          <a:p>
            <a:r>
              <a:rPr lang="ga-IE" smtClean="0"/>
              <a:t>Click to edit Master title style</a:t>
            </a:r>
            <a:endParaRPr lang="en-US"/>
          </a:p>
        </p:txBody>
      </p:sp>
      <p:sp>
        <p:nvSpPr>
          <p:cNvPr id="3" name="Picture Placeholder 2"/>
          <p:cNvSpPr>
            <a:spLocks noGrp="1"/>
          </p:cNvSpPr>
          <p:nvPr>
            <p:ph type="pic" idx="1"/>
          </p:nvPr>
        </p:nvSpPr>
        <p:spPr>
          <a:xfrm>
            <a:off x="2389558" y="612800"/>
            <a:ext cx="7312998" cy="4114354"/>
          </a:xfrm>
          <a:prstGeom prst="rect">
            <a:avLst/>
          </a:prstGeom>
        </p:spPr>
        <p:txBody>
          <a:bodyPr vert="horz" lIns="76526" tIns="38263" rIns="76526" bIns="38263"/>
          <a:lstStyle>
            <a:lvl1pPr marL="0" indent="0">
              <a:buNone/>
              <a:defRPr sz="2700"/>
            </a:lvl1pPr>
            <a:lvl2pPr marL="382631" indent="0">
              <a:buNone/>
              <a:defRPr sz="2300"/>
            </a:lvl2pPr>
            <a:lvl3pPr marL="765261" indent="0">
              <a:buNone/>
              <a:defRPr sz="2000"/>
            </a:lvl3pPr>
            <a:lvl4pPr marL="1147892" indent="0">
              <a:buNone/>
              <a:defRPr sz="1700"/>
            </a:lvl4pPr>
            <a:lvl5pPr marL="1530523" indent="0">
              <a:buNone/>
              <a:defRPr sz="1700"/>
            </a:lvl5pPr>
            <a:lvl6pPr marL="1913153" indent="0">
              <a:buNone/>
              <a:defRPr sz="1700"/>
            </a:lvl6pPr>
            <a:lvl7pPr marL="2295784" indent="0">
              <a:buNone/>
              <a:defRPr sz="1700"/>
            </a:lvl7pPr>
            <a:lvl8pPr marL="2678415" indent="0">
              <a:buNone/>
              <a:defRPr sz="1700"/>
            </a:lvl8pPr>
            <a:lvl9pPr marL="3061045" indent="0">
              <a:buNone/>
              <a:defRPr sz="1700"/>
            </a:lvl9pPr>
          </a:lstStyle>
          <a:p>
            <a:endParaRPr lang="en-US"/>
          </a:p>
        </p:txBody>
      </p:sp>
      <p:sp>
        <p:nvSpPr>
          <p:cNvPr id="4" name="Text Placeholder 3"/>
          <p:cNvSpPr>
            <a:spLocks noGrp="1"/>
          </p:cNvSpPr>
          <p:nvPr>
            <p:ph type="body" sz="half" idx="2"/>
          </p:nvPr>
        </p:nvSpPr>
        <p:spPr>
          <a:xfrm>
            <a:off x="2389558" y="5367859"/>
            <a:ext cx="7312998" cy="804788"/>
          </a:xfrm>
          <a:prstGeom prst="rect">
            <a:avLst/>
          </a:prstGeom>
        </p:spPr>
        <p:txBody>
          <a:bodyPr vert="horz" lIns="76526" tIns="38263" rIns="76526" bIns="38263"/>
          <a:lstStyle>
            <a:lvl1pPr marL="0" indent="0">
              <a:buNone/>
              <a:defRPr sz="1200"/>
            </a:lvl1pPr>
            <a:lvl2pPr marL="382631" indent="0">
              <a:buNone/>
              <a:defRPr sz="1000"/>
            </a:lvl2pPr>
            <a:lvl3pPr marL="765261" indent="0">
              <a:buNone/>
              <a:defRPr sz="800"/>
            </a:lvl3pPr>
            <a:lvl4pPr marL="1147892" indent="0">
              <a:buNone/>
              <a:defRPr sz="800"/>
            </a:lvl4pPr>
            <a:lvl5pPr marL="1530523" indent="0">
              <a:buNone/>
              <a:defRPr sz="800"/>
            </a:lvl5pPr>
            <a:lvl6pPr marL="1913153" indent="0">
              <a:buNone/>
              <a:defRPr sz="800"/>
            </a:lvl6pPr>
            <a:lvl7pPr marL="2295784" indent="0">
              <a:buNone/>
              <a:defRPr sz="800"/>
            </a:lvl7pPr>
            <a:lvl8pPr marL="2678415" indent="0">
              <a:buNone/>
              <a:defRPr sz="800"/>
            </a:lvl8pPr>
            <a:lvl9pPr marL="3061045" indent="0">
              <a:buNone/>
              <a:defRPr sz="800"/>
            </a:lvl9pPr>
          </a:lstStyle>
          <a:p>
            <a:pPr lvl="0"/>
            <a:r>
              <a:rPr lang="ga-IE" smtClean="0"/>
              <a:t>Click to edit Master text styles</a:t>
            </a:r>
          </a:p>
        </p:txBody>
      </p:sp>
    </p:spTree>
    <p:extLst>
      <p:ext uri="{BB962C8B-B14F-4D97-AF65-F5344CB8AC3E}">
        <p14:creationId xmlns:p14="http://schemas.microsoft.com/office/powerpoint/2010/main" val="129643089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10037" y="274588"/>
            <a:ext cx="10968752" cy="1143000"/>
          </a:xfrm>
          <a:prstGeom prst="rect">
            <a:avLst/>
          </a:prstGeom>
        </p:spPr>
        <p:txBody>
          <a:bodyPr vert="horz" lIns="76526" tIns="38263" rIns="76526" bIns="38263"/>
          <a:lstStyle/>
          <a:p>
            <a:r>
              <a:rPr lang="ga-IE" smtClean="0"/>
              <a:t>Click to edit Master title style</a:t>
            </a:r>
            <a:endParaRPr lang="en-US"/>
          </a:p>
        </p:txBody>
      </p:sp>
      <p:sp>
        <p:nvSpPr>
          <p:cNvPr id="3" name="Vertical Text Placeholder 2"/>
          <p:cNvSpPr>
            <a:spLocks noGrp="1"/>
          </p:cNvSpPr>
          <p:nvPr>
            <p:ph type="body" orient="vert" idx="1"/>
          </p:nvPr>
        </p:nvSpPr>
        <p:spPr>
          <a:xfrm>
            <a:off x="610037" y="1600647"/>
            <a:ext cx="10968752" cy="4525119"/>
          </a:xfrm>
          <a:prstGeom prst="rect">
            <a:avLst/>
          </a:prstGeom>
        </p:spPr>
        <p:txBody>
          <a:bodyPr vert="eaVert" lIns="76526" tIns="38263" rIns="76526" bIns="38263"/>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Tree>
    <p:extLst>
      <p:ext uri="{BB962C8B-B14F-4D97-AF65-F5344CB8AC3E}">
        <p14:creationId xmlns:p14="http://schemas.microsoft.com/office/powerpoint/2010/main" val="410808451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601" y="274588"/>
            <a:ext cx="2742188" cy="5851178"/>
          </a:xfrm>
          <a:prstGeom prst="rect">
            <a:avLst/>
          </a:prstGeom>
        </p:spPr>
        <p:txBody>
          <a:bodyPr vert="eaVert" lIns="76526" tIns="38263" rIns="76526" bIns="38263"/>
          <a:lstStyle/>
          <a:p>
            <a:r>
              <a:rPr lang="ga-IE" smtClean="0"/>
              <a:t>Click to edit Master title style</a:t>
            </a:r>
            <a:endParaRPr lang="en-US"/>
          </a:p>
        </p:txBody>
      </p:sp>
      <p:sp>
        <p:nvSpPr>
          <p:cNvPr id="3" name="Vertical Text Placeholder 2"/>
          <p:cNvSpPr>
            <a:spLocks noGrp="1"/>
          </p:cNvSpPr>
          <p:nvPr>
            <p:ph type="body" orient="vert" idx="1"/>
          </p:nvPr>
        </p:nvSpPr>
        <p:spPr>
          <a:xfrm>
            <a:off x="610036" y="274588"/>
            <a:ext cx="8083727" cy="5851178"/>
          </a:xfrm>
          <a:prstGeom prst="rect">
            <a:avLst/>
          </a:prstGeom>
        </p:spPr>
        <p:txBody>
          <a:bodyPr vert="eaVert" lIns="76526" tIns="38263" rIns="76526" bIns="38263"/>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Tree>
    <p:extLst>
      <p:ext uri="{BB962C8B-B14F-4D97-AF65-F5344CB8AC3E}">
        <p14:creationId xmlns:p14="http://schemas.microsoft.com/office/powerpoint/2010/main" val="3844137042"/>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3567" y="2130848"/>
            <a:ext cx="10361692" cy="1470049"/>
          </a:xfrm>
          <a:prstGeom prst="rect">
            <a:avLst/>
          </a:prstGeom>
        </p:spPr>
        <p:txBody>
          <a:bodyPr vert="horz" lIns="76520" tIns="38261" rIns="76520" bIns="38261"/>
          <a:lstStyle/>
          <a:p>
            <a:r>
              <a:rPr lang="ga-IE" smtClean="0"/>
              <a:t>Click to edit Master title style</a:t>
            </a:r>
            <a:endParaRPr lang="en-US"/>
          </a:p>
        </p:txBody>
      </p:sp>
      <p:sp>
        <p:nvSpPr>
          <p:cNvPr id="3" name="Subtitle 2"/>
          <p:cNvSpPr>
            <a:spLocks noGrp="1"/>
          </p:cNvSpPr>
          <p:nvPr>
            <p:ph type="subTitle" idx="1"/>
          </p:nvPr>
        </p:nvSpPr>
        <p:spPr>
          <a:xfrm>
            <a:off x="1828622" y="3886648"/>
            <a:ext cx="8531582" cy="1752451"/>
          </a:xfrm>
          <a:prstGeom prst="rect">
            <a:avLst/>
          </a:prstGeom>
        </p:spPr>
        <p:txBody>
          <a:bodyPr vert="horz" lIns="76520" tIns="38261" rIns="76520" bIns="38261"/>
          <a:lstStyle>
            <a:lvl1pPr marL="0" indent="0" algn="ctr">
              <a:buNone/>
              <a:defRPr/>
            </a:lvl1pPr>
            <a:lvl2pPr marL="382604" indent="0" algn="ctr">
              <a:buNone/>
              <a:defRPr/>
            </a:lvl2pPr>
            <a:lvl3pPr marL="765206" indent="0" algn="ctr">
              <a:buNone/>
              <a:defRPr/>
            </a:lvl3pPr>
            <a:lvl4pPr marL="1147809" indent="0" algn="ctr">
              <a:buNone/>
              <a:defRPr/>
            </a:lvl4pPr>
            <a:lvl5pPr marL="1530413" indent="0" algn="ctr">
              <a:buNone/>
              <a:defRPr/>
            </a:lvl5pPr>
            <a:lvl6pPr marL="1913015" indent="0" algn="ctr">
              <a:buNone/>
              <a:defRPr/>
            </a:lvl6pPr>
            <a:lvl7pPr marL="2295619" indent="0" algn="ctr">
              <a:buNone/>
              <a:defRPr/>
            </a:lvl7pPr>
            <a:lvl8pPr marL="2678222" indent="0" algn="ctr">
              <a:buNone/>
              <a:defRPr/>
            </a:lvl8pPr>
            <a:lvl9pPr marL="3060825" indent="0" algn="ctr">
              <a:buNone/>
              <a:defRPr/>
            </a:lvl9pPr>
          </a:lstStyle>
          <a:p>
            <a:r>
              <a:rPr lang="ga-IE" smtClean="0"/>
              <a:t>Click to edit Master subtitle style</a:t>
            </a:r>
            <a:endParaRPr lang="en-US"/>
          </a:p>
        </p:txBody>
      </p:sp>
    </p:spTree>
    <p:extLst>
      <p:ext uri="{BB962C8B-B14F-4D97-AF65-F5344CB8AC3E}">
        <p14:creationId xmlns:p14="http://schemas.microsoft.com/office/powerpoint/2010/main" val="4146437967"/>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0037" y="274588"/>
            <a:ext cx="10968752" cy="1143000"/>
          </a:xfrm>
          <a:prstGeom prst="rect">
            <a:avLst/>
          </a:prstGeom>
        </p:spPr>
        <p:txBody>
          <a:bodyPr vert="horz" lIns="76520" tIns="38261" rIns="76520" bIns="38261"/>
          <a:lstStyle/>
          <a:p>
            <a:r>
              <a:rPr lang="ga-IE" smtClean="0"/>
              <a:t>Click to edit Master title style</a:t>
            </a:r>
            <a:endParaRPr lang="en-US"/>
          </a:p>
        </p:txBody>
      </p:sp>
      <p:sp>
        <p:nvSpPr>
          <p:cNvPr id="3" name="Content Placeholder 2"/>
          <p:cNvSpPr>
            <a:spLocks noGrp="1"/>
          </p:cNvSpPr>
          <p:nvPr>
            <p:ph idx="1"/>
          </p:nvPr>
        </p:nvSpPr>
        <p:spPr>
          <a:xfrm>
            <a:off x="610037" y="1600648"/>
            <a:ext cx="10968752" cy="4525119"/>
          </a:xfrm>
          <a:prstGeom prst="rect">
            <a:avLst/>
          </a:prstGeom>
        </p:spPr>
        <p:txBody>
          <a:bodyPr vert="horz" lIns="76520" tIns="38261" rIns="76520" bIns="38261"/>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Tree>
    <p:extLst>
      <p:ext uri="{BB962C8B-B14F-4D97-AF65-F5344CB8AC3E}">
        <p14:creationId xmlns:p14="http://schemas.microsoft.com/office/powerpoint/2010/main" val="1352639268"/>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669" y="4406802"/>
            <a:ext cx="10360203" cy="1361777"/>
          </a:xfrm>
          <a:prstGeom prst="rect">
            <a:avLst/>
          </a:prstGeom>
        </p:spPr>
        <p:txBody>
          <a:bodyPr vert="horz" lIns="76520" tIns="38261" rIns="76520" bIns="38261" anchor="t"/>
          <a:lstStyle>
            <a:lvl1pPr algn="l">
              <a:defRPr sz="3300" b="1" cap="all"/>
            </a:lvl1pPr>
          </a:lstStyle>
          <a:p>
            <a:r>
              <a:rPr lang="ga-IE" smtClean="0"/>
              <a:t>Click to edit Master title style</a:t>
            </a:r>
            <a:endParaRPr lang="en-US"/>
          </a:p>
        </p:txBody>
      </p:sp>
      <p:sp>
        <p:nvSpPr>
          <p:cNvPr id="3" name="Text Placeholder 2"/>
          <p:cNvSpPr>
            <a:spLocks noGrp="1"/>
          </p:cNvSpPr>
          <p:nvPr>
            <p:ph type="body" idx="1"/>
          </p:nvPr>
        </p:nvSpPr>
        <p:spPr>
          <a:xfrm>
            <a:off x="962669" y="2906613"/>
            <a:ext cx="10360203" cy="1500188"/>
          </a:xfrm>
          <a:prstGeom prst="rect">
            <a:avLst/>
          </a:prstGeom>
        </p:spPr>
        <p:txBody>
          <a:bodyPr vert="horz" lIns="76520" tIns="38261" rIns="76520" bIns="38261" anchor="b"/>
          <a:lstStyle>
            <a:lvl1pPr marL="0" indent="0">
              <a:buNone/>
              <a:defRPr sz="1700"/>
            </a:lvl1pPr>
            <a:lvl2pPr marL="382604" indent="0">
              <a:buNone/>
              <a:defRPr sz="1500"/>
            </a:lvl2pPr>
            <a:lvl3pPr marL="765206" indent="0">
              <a:buNone/>
              <a:defRPr sz="1300"/>
            </a:lvl3pPr>
            <a:lvl4pPr marL="1147809" indent="0">
              <a:buNone/>
              <a:defRPr sz="1200"/>
            </a:lvl4pPr>
            <a:lvl5pPr marL="1530413" indent="0">
              <a:buNone/>
              <a:defRPr sz="1200"/>
            </a:lvl5pPr>
            <a:lvl6pPr marL="1913015" indent="0">
              <a:buNone/>
              <a:defRPr sz="1200"/>
            </a:lvl6pPr>
            <a:lvl7pPr marL="2295619" indent="0">
              <a:buNone/>
              <a:defRPr sz="1200"/>
            </a:lvl7pPr>
            <a:lvl8pPr marL="2678222" indent="0">
              <a:buNone/>
              <a:defRPr sz="1200"/>
            </a:lvl8pPr>
            <a:lvl9pPr marL="3060825" indent="0">
              <a:buNone/>
              <a:defRPr sz="1200"/>
            </a:lvl9pPr>
          </a:lstStyle>
          <a:p>
            <a:pPr lvl="0"/>
            <a:r>
              <a:rPr lang="ga-IE" smtClean="0"/>
              <a:t>Click to edit Master text styles</a:t>
            </a:r>
          </a:p>
        </p:txBody>
      </p:sp>
    </p:spTree>
    <p:extLst>
      <p:ext uri="{BB962C8B-B14F-4D97-AF65-F5344CB8AC3E}">
        <p14:creationId xmlns:p14="http://schemas.microsoft.com/office/powerpoint/2010/main" val="164069742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10037" y="274588"/>
            <a:ext cx="10968752" cy="1143000"/>
          </a:xfrm>
          <a:prstGeom prst="rect">
            <a:avLst/>
          </a:prstGeom>
        </p:spPr>
        <p:txBody>
          <a:bodyPr vert="horz" lIns="76520" tIns="38261" rIns="76520" bIns="38261"/>
          <a:lstStyle/>
          <a:p>
            <a:r>
              <a:rPr lang="ga-IE" smtClean="0"/>
              <a:t>Click to edit Master title style</a:t>
            </a:r>
            <a:endParaRPr lang="en-US"/>
          </a:p>
        </p:txBody>
      </p:sp>
      <p:sp>
        <p:nvSpPr>
          <p:cNvPr id="3" name="Content Placeholder 2"/>
          <p:cNvSpPr>
            <a:spLocks noGrp="1"/>
          </p:cNvSpPr>
          <p:nvPr>
            <p:ph sz="half" idx="1"/>
          </p:nvPr>
        </p:nvSpPr>
        <p:spPr>
          <a:xfrm>
            <a:off x="610038" y="1600648"/>
            <a:ext cx="5412957" cy="4525119"/>
          </a:xfrm>
          <a:prstGeom prst="rect">
            <a:avLst/>
          </a:prstGeom>
        </p:spPr>
        <p:txBody>
          <a:bodyPr vert="horz" lIns="76520" tIns="38261" rIns="76520" bIns="38261"/>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4" name="Content Placeholder 3"/>
          <p:cNvSpPr>
            <a:spLocks noGrp="1"/>
          </p:cNvSpPr>
          <p:nvPr>
            <p:ph sz="half" idx="2"/>
          </p:nvPr>
        </p:nvSpPr>
        <p:spPr>
          <a:xfrm>
            <a:off x="6165833" y="1600648"/>
            <a:ext cx="5412957" cy="4525119"/>
          </a:xfrm>
          <a:prstGeom prst="rect">
            <a:avLst/>
          </a:prstGeom>
        </p:spPr>
        <p:txBody>
          <a:bodyPr vert="horz" lIns="76520" tIns="38261" rIns="76520" bIns="38261"/>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Tree>
    <p:extLst>
      <p:ext uri="{BB962C8B-B14F-4D97-AF65-F5344CB8AC3E}">
        <p14:creationId xmlns:p14="http://schemas.microsoft.com/office/powerpoint/2010/main" val="4264791572"/>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0037" y="274588"/>
            <a:ext cx="10968752" cy="1143000"/>
          </a:xfrm>
          <a:prstGeom prst="rect">
            <a:avLst/>
          </a:prstGeom>
        </p:spPr>
        <p:txBody>
          <a:bodyPr vert="horz" lIns="76520" tIns="38261" rIns="76520" bIns="38261"/>
          <a:lstStyle>
            <a:lvl1pPr>
              <a:defRPr/>
            </a:lvl1pPr>
          </a:lstStyle>
          <a:p>
            <a:r>
              <a:rPr lang="ga-IE" smtClean="0"/>
              <a:t>Click to edit Master title style</a:t>
            </a:r>
            <a:endParaRPr lang="en-US"/>
          </a:p>
        </p:txBody>
      </p:sp>
      <p:sp>
        <p:nvSpPr>
          <p:cNvPr id="3" name="Text Placeholder 2"/>
          <p:cNvSpPr>
            <a:spLocks noGrp="1"/>
          </p:cNvSpPr>
          <p:nvPr>
            <p:ph type="body" idx="1"/>
          </p:nvPr>
        </p:nvSpPr>
        <p:spPr>
          <a:xfrm>
            <a:off x="610038" y="1534791"/>
            <a:ext cx="5384688" cy="639589"/>
          </a:xfrm>
          <a:prstGeom prst="rect">
            <a:avLst/>
          </a:prstGeom>
        </p:spPr>
        <p:txBody>
          <a:bodyPr vert="horz" lIns="76520" tIns="38261" rIns="76520" bIns="38261" anchor="b"/>
          <a:lstStyle>
            <a:lvl1pPr marL="0" indent="0">
              <a:buNone/>
              <a:defRPr sz="2000" b="1"/>
            </a:lvl1pPr>
            <a:lvl2pPr marL="382604" indent="0">
              <a:buNone/>
              <a:defRPr sz="1700" b="1"/>
            </a:lvl2pPr>
            <a:lvl3pPr marL="765206" indent="0">
              <a:buNone/>
              <a:defRPr sz="1500" b="1"/>
            </a:lvl3pPr>
            <a:lvl4pPr marL="1147809" indent="0">
              <a:buNone/>
              <a:defRPr sz="1300" b="1"/>
            </a:lvl4pPr>
            <a:lvl5pPr marL="1530413" indent="0">
              <a:buNone/>
              <a:defRPr sz="1300" b="1"/>
            </a:lvl5pPr>
            <a:lvl6pPr marL="1913015" indent="0">
              <a:buNone/>
              <a:defRPr sz="1300" b="1"/>
            </a:lvl6pPr>
            <a:lvl7pPr marL="2295619" indent="0">
              <a:buNone/>
              <a:defRPr sz="1300" b="1"/>
            </a:lvl7pPr>
            <a:lvl8pPr marL="2678222" indent="0">
              <a:buNone/>
              <a:defRPr sz="1300" b="1"/>
            </a:lvl8pPr>
            <a:lvl9pPr marL="3060825" indent="0">
              <a:buNone/>
              <a:defRPr sz="1300" b="1"/>
            </a:lvl9pPr>
          </a:lstStyle>
          <a:p>
            <a:pPr lvl="0"/>
            <a:r>
              <a:rPr lang="ga-IE" smtClean="0"/>
              <a:t>Click to edit Master text styles</a:t>
            </a:r>
          </a:p>
        </p:txBody>
      </p:sp>
      <p:sp>
        <p:nvSpPr>
          <p:cNvPr id="4" name="Content Placeholder 3"/>
          <p:cNvSpPr>
            <a:spLocks noGrp="1"/>
          </p:cNvSpPr>
          <p:nvPr>
            <p:ph sz="half" idx="2"/>
          </p:nvPr>
        </p:nvSpPr>
        <p:spPr>
          <a:xfrm>
            <a:off x="610038" y="2174379"/>
            <a:ext cx="5384688" cy="3951387"/>
          </a:xfrm>
          <a:prstGeom prst="rect">
            <a:avLst/>
          </a:prstGeom>
        </p:spPr>
        <p:txBody>
          <a:bodyPr vert="horz" lIns="76520" tIns="38261" rIns="76520" bIns="38261"/>
          <a:lstStyle>
            <a:lvl1pPr>
              <a:defRPr sz="20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5" name="Text Placeholder 4"/>
          <p:cNvSpPr>
            <a:spLocks noGrp="1"/>
          </p:cNvSpPr>
          <p:nvPr>
            <p:ph type="body" sz="quarter" idx="3"/>
          </p:nvPr>
        </p:nvSpPr>
        <p:spPr>
          <a:xfrm>
            <a:off x="6191127" y="1534791"/>
            <a:ext cx="5387663" cy="639589"/>
          </a:xfrm>
          <a:prstGeom prst="rect">
            <a:avLst/>
          </a:prstGeom>
        </p:spPr>
        <p:txBody>
          <a:bodyPr vert="horz" lIns="76520" tIns="38261" rIns="76520" bIns="38261" anchor="b"/>
          <a:lstStyle>
            <a:lvl1pPr marL="0" indent="0">
              <a:buNone/>
              <a:defRPr sz="2000" b="1"/>
            </a:lvl1pPr>
            <a:lvl2pPr marL="382604" indent="0">
              <a:buNone/>
              <a:defRPr sz="1700" b="1"/>
            </a:lvl2pPr>
            <a:lvl3pPr marL="765206" indent="0">
              <a:buNone/>
              <a:defRPr sz="1500" b="1"/>
            </a:lvl3pPr>
            <a:lvl4pPr marL="1147809" indent="0">
              <a:buNone/>
              <a:defRPr sz="1300" b="1"/>
            </a:lvl4pPr>
            <a:lvl5pPr marL="1530413" indent="0">
              <a:buNone/>
              <a:defRPr sz="1300" b="1"/>
            </a:lvl5pPr>
            <a:lvl6pPr marL="1913015" indent="0">
              <a:buNone/>
              <a:defRPr sz="1300" b="1"/>
            </a:lvl6pPr>
            <a:lvl7pPr marL="2295619" indent="0">
              <a:buNone/>
              <a:defRPr sz="1300" b="1"/>
            </a:lvl7pPr>
            <a:lvl8pPr marL="2678222" indent="0">
              <a:buNone/>
              <a:defRPr sz="1300" b="1"/>
            </a:lvl8pPr>
            <a:lvl9pPr marL="3060825" indent="0">
              <a:buNone/>
              <a:defRPr sz="1300" b="1"/>
            </a:lvl9pPr>
          </a:lstStyle>
          <a:p>
            <a:pPr lvl="0"/>
            <a:r>
              <a:rPr lang="ga-IE" smtClean="0"/>
              <a:t>Click to edit Master text styles</a:t>
            </a:r>
          </a:p>
        </p:txBody>
      </p:sp>
      <p:sp>
        <p:nvSpPr>
          <p:cNvPr id="6" name="Content Placeholder 5"/>
          <p:cNvSpPr>
            <a:spLocks noGrp="1"/>
          </p:cNvSpPr>
          <p:nvPr>
            <p:ph sz="quarter" idx="4"/>
          </p:nvPr>
        </p:nvSpPr>
        <p:spPr>
          <a:xfrm>
            <a:off x="6191127" y="2174379"/>
            <a:ext cx="5387663" cy="3951387"/>
          </a:xfrm>
          <a:prstGeom prst="rect">
            <a:avLst/>
          </a:prstGeom>
        </p:spPr>
        <p:txBody>
          <a:bodyPr vert="horz" lIns="76520" tIns="38261" rIns="76520" bIns="38261"/>
          <a:lstStyle>
            <a:lvl1pPr>
              <a:defRPr sz="20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Tree>
    <p:extLst>
      <p:ext uri="{BB962C8B-B14F-4D97-AF65-F5344CB8AC3E}">
        <p14:creationId xmlns:p14="http://schemas.microsoft.com/office/powerpoint/2010/main" val="45781787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0037" y="274588"/>
            <a:ext cx="10968752" cy="1143000"/>
          </a:xfrm>
          <a:prstGeom prst="rect">
            <a:avLst/>
          </a:prstGeom>
        </p:spPr>
        <p:txBody>
          <a:bodyPr vert="horz" lIns="76520" tIns="38261" rIns="76520" bIns="38261"/>
          <a:lstStyle/>
          <a:p>
            <a:r>
              <a:rPr lang="ga-IE" smtClean="0"/>
              <a:t>Click to edit Master title style</a:t>
            </a:r>
            <a:endParaRPr lang="en-US"/>
          </a:p>
        </p:txBody>
      </p:sp>
    </p:spTree>
    <p:extLst>
      <p:ext uri="{BB962C8B-B14F-4D97-AF65-F5344CB8AC3E}">
        <p14:creationId xmlns:p14="http://schemas.microsoft.com/office/powerpoint/2010/main" val="288480198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510692"/>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0038" y="273474"/>
            <a:ext cx="4009874" cy="1161975"/>
          </a:xfrm>
          <a:prstGeom prst="rect">
            <a:avLst/>
          </a:prstGeom>
        </p:spPr>
        <p:txBody>
          <a:bodyPr vert="horz" lIns="76520" tIns="38261" rIns="76520" bIns="38261" anchor="b"/>
          <a:lstStyle>
            <a:lvl1pPr algn="l">
              <a:defRPr sz="1700" b="1"/>
            </a:lvl1pPr>
          </a:lstStyle>
          <a:p>
            <a:r>
              <a:rPr lang="ga-IE" smtClean="0"/>
              <a:t>Click to edit Master title style</a:t>
            </a:r>
            <a:endParaRPr lang="en-US"/>
          </a:p>
        </p:txBody>
      </p:sp>
      <p:sp>
        <p:nvSpPr>
          <p:cNvPr id="3" name="Content Placeholder 2"/>
          <p:cNvSpPr>
            <a:spLocks noGrp="1"/>
          </p:cNvSpPr>
          <p:nvPr>
            <p:ph idx="1"/>
          </p:nvPr>
        </p:nvSpPr>
        <p:spPr>
          <a:xfrm>
            <a:off x="4765725" y="273473"/>
            <a:ext cx="6813065" cy="5852294"/>
          </a:xfrm>
          <a:prstGeom prst="rect">
            <a:avLst/>
          </a:prstGeom>
        </p:spPr>
        <p:txBody>
          <a:bodyPr vert="horz" lIns="76520" tIns="38261" rIns="76520" bIns="38261"/>
          <a:lstStyle>
            <a:lvl1pPr>
              <a:defRPr sz="27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4" name="Text Placeholder 3"/>
          <p:cNvSpPr>
            <a:spLocks noGrp="1"/>
          </p:cNvSpPr>
          <p:nvPr>
            <p:ph type="body" sz="half" idx="2"/>
          </p:nvPr>
        </p:nvSpPr>
        <p:spPr>
          <a:xfrm>
            <a:off x="610038" y="1435448"/>
            <a:ext cx="4009874" cy="4690318"/>
          </a:xfrm>
          <a:prstGeom prst="rect">
            <a:avLst/>
          </a:prstGeom>
        </p:spPr>
        <p:txBody>
          <a:bodyPr vert="horz" lIns="76520" tIns="38261" rIns="76520" bIns="38261"/>
          <a:lstStyle>
            <a:lvl1pPr marL="0" indent="0">
              <a:buNone/>
              <a:defRPr sz="1200"/>
            </a:lvl1pPr>
            <a:lvl2pPr marL="382604" indent="0">
              <a:buNone/>
              <a:defRPr sz="1000"/>
            </a:lvl2pPr>
            <a:lvl3pPr marL="765206" indent="0">
              <a:buNone/>
              <a:defRPr sz="800"/>
            </a:lvl3pPr>
            <a:lvl4pPr marL="1147809" indent="0">
              <a:buNone/>
              <a:defRPr sz="800"/>
            </a:lvl4pPr>
            <a:lvl5pPr marL="1530413" indent="0">
              <a:buNone/>
              <a:defRPr sz="800"/>
            </a:lvl5pPr>
            <a:lvl6pPr marL="1913015" indent="0">
              <a:buNone/>
              <a:defRPr sz="800"/>
            </a:lvl6pPr>
            <a:lvl7pPr marL="2295619" indent="0">
              <a:buNone/>
              <a:defRPr sz="800"/>
            </a:lvl7pPr>
            <a:lvl8pPr marL="2678222" indent="0">
              <a:buNone/>
              <a:defRPr sz="800"/>
            </a:lvl8pPr>
            <a:lvl9pPr marL="3060825" indent="0">
              <a:buNone/>
              <a:defRPr sz="800"/>
            </a:lvl9pPr>
          </a:lstStyle>
          <a:p>
            <a:pPr lvl="0"/>
            <a:r>
              <a:rPr lang="ga-IE" smtClean="0"/>
              <a:t>Click to edit Master text styles</a:t>
            </a:r>
          </a:p>
        </p:txBody>
      </p:sp>
    </p:spTree>
    <p:extLst>
      <p:ext uri="{BB962C8B-B14F-4D97-AF65-F5344CB8AC3E}">
        <p14:creationId xmlns:p14="http://schemas.microsoft.com/office/powerpoint/2010/main" val="2771760358"/>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559" y="4800824"/>
            <a:ext cx="7312998" cy="567035"/>
          </a:xfrm>
          <a:prstGeom prst="rect">
            <a:avLst/>
          </a:prstGeom>
        </p:spPr>
        <p:txBody>
          <a:bodyPr vert="horz" lIns="76520" tIns="38261" rIns="76520" bIns="38261" anchor="b"/>
          <a:lstStyle>
            <a:lvl1pPr algn="l">
              <a:defRPr sz="1700" b="1"/>
            </a:lvl1pPr>
          </a:lstStyle>
          <a:p>
            <a:r>
              <a:rPr lang="ga-IE" smtClean="0"/>
              <a:t>Click to edit Master title style</a:t>
            </a:r>
            <a:endParaRPr lang="en-US"/>
          </a:p>
        </p:txBody>
      </p:sp>
      <p:sp>
        <p:nvSpPr>
          <p:cNvPr id="3" name="Picture Placeholder 2"/>
          <p:cNvSpPr>
            <a:spLocks noGrp="1"/>
          </p:cNvSpPr>
          <p:nvPr>
            <p:ph type="pic" idx="1"/>
          </p:nvPr>
        </p:nvSpPr>
        <p:spPr>
          <a:xfrm>
            <a:off x="2389559" y="612800"/>
            <a:ext cx="7312998" cy="4114354"/>
          </a:xfrm>
          <a:prstGeom prst="rect">
            <a:avLst/>
          </a:prstGeom>
        </p:spPr>
        <p:txBody>
          <a:bodyPr vert="horz" lIns="76520" tIns="38261" rIns="76520" bIns="38261"/>
          <a:lstStyle>
            <a:lvl1pPr marL="0" indent="0">
              <a:buNone/>
              <a:defRPr sz="2700"/>
            </a:lvl1pPr>
            <a:lvl2pPr marL="382604" indent="0">
              <a:buNone/>
              <a:defRPr sz="2300"/>
            </a:lvl2pPr>
            <a:lvl3pPr marL="765206" indent="0">
              <a:buNone/>
              <a:defRPr sz="2000"/>
            </a:lvl3pPr>
            <a:lvl4pPr marL="1147809" indent="0">
              <a:buNone/>
              <a:defRPr sz="1700"/>
            </a:lvl4pPr>
            <a:lvl5pPr marL="1530413" indent="0">
              <a:buNone/>
              <a:defRPr sz="1700"/>
            </a:lvl5pPr>
            <a:lvl6pPr marL="1913015" indent="0">
              <a:buNone/>
              <a:defRPr sz="1700"/>
            </a:lvl6pPr>
            <a:lvl7pPr marL="2295619" indent="0">
              <a:buNone/>
              <a:defRPr sz="1700"/>
            </a:lvl7pPr>
            <a:lvl8pPr marL="2678222" indent="0">
              <a:buNone/>
              <a:defRPr sz="1700"/>
            </a:lvl8pPr>
            <a:lvl9pPr marL="3060825" indent="0">
              <a:buNone/>
              <a:defRPr sz="1700"/>
            </a:lvl9pPr>
          </a:lstStyle>
          <a:p>
            <a:endParaRPr lang="en-US"/>
          </a:p>
        </p:txBody>
      </p:sp>
      <p:sp>
        <p:nvSpPr>
          <p:cNvPr id="4" name="Text Placeholder 3"/>
          <p:cNvSpPr>
            <a:spLocks noGrp="1"/>
          </p:cNvSpPr>
          <p:nvPr>
            <p:ph type="body" sz="half" idx="2"/>
          </p:nvPr>
        </p:nvSpPr>
        <p:spPr>
          <a:xfrm>
            <a:off x="2389559" y="5367860"/>
            <a:ext cx="7312998" cy="804788"/>
          </a:xfrm>
          <a:prstGeom prst="rect">
            <a:avLst/>
          </a:prstGeom>
        </p:spPr>
        <p:txBody>
          <a:bodyPr vert="horz" lIns="76520" tIns="38261" rIns="76520" bIns="38261"/>
          <a:lstStyle>
            <a:lvl1pPr marL="0" indent="0">
              <a:buNone/>
              <a:defRPr sz="1200"/>
            </a:lvl1pPr>
            <a:lvl2pPr marL="382604" indent="0">
              <a:buNone/>
              <a:defRPr sz="1000"/>
            </a:lvl2pPr>
            <a:lvl3pPr marL="765206" indent="0">
              <a:buNone/>
              <a:defRPr sz="800"/>
            </a:lvl3pPr>
            <a:lvl4pPr marL="1147809" indent="0">
              <a:buNone/>
              <a:defRPr sz="800"/>
            </a:lvl4pPr>
            <a:lvl5pPr marL="1530413" indent="0">
              <a:buNone/>
              <a:defRPr sz="800"/>
            </a:lvl5pPr>
            <a:lvl6pPr marL="1913015" indent="0">
              <a:buNone/>
              <a:defRPr sz="800"/>
            </a:lvl6pPr>
            <a:lvl7pPr marL="2295619" indent="0">
              <a:buNone/>
              <a:defRPr sz="800"/>
            </a:lvl7pPr>
            <a:lvl8pPr marL="2678222" indent="0">
              <a:buNone/>
              <a:defRPr sz="800"/>
            </a:lvl8pPr>
            <a:lvl9pPr marL="3060825" indent="0">
              <a:buNone/>
              <a:defRPr sz="800"/>
            </a:lvl9pPr>
          </a:lstStyle>
          <a:p>
            <a:pPr lvl="0"/>
            <a:r>
              <a:rPr lang="ga-IE" smtClean="0"/>
              <a:t>Click to edit Master text styles</a:t>
            </a:r>
          </a:p>
        </p:txBody>
      </p:sp>
    </p:spTree>
    <p:extLst>
      <p:ext uri="{BB962C8B-B14F-4D97-AF65-F5344CB8AC3E}">
        <p14:creationId xmlns:p14="http://schemas.microsoft.com/office/powerpoint/2010/main" val="1515937148"/>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10037" y="274588"/>
            <a:ext cx="10968752" cy="1143000"/>
          </a:xfrm>
          <a:prstGeom prst="rect">
            <a:avLst/>
          </a:prstGeom>
        </p:spPr>
        <p:txBody>
          <a:bodyPr vert="horz" lIns="76520" tIns="38261" rIns="76520" bIns="38261"/>
          <a:lstStyle/>
          <a:p>
            <a:r>
              <a:rPr lang="ga-IE" smtClean="0"/>
              <a:t>Click to edit Master title style</a:t>
            </a:r>
            <a:endParaRPr lang="en-US"/>
          </a:p>
        </p:txBody>
      </p:sp>
      <p:sp>
        <p:nvSpPr>
          <p:cNvPr id="3" name="Vertical Text Placeholder 2"/>
          <p:cNvSpPr>
            <a:spLocks noGrp="1"/>
          </p:cNvSpPr>
          <p:nvPr>
            <p:ph type="body" orient="vert" idx="1"/>
          </p:nvPr>
        </p:nvSpPr>
        <p:spPr>
          <a:xfrm>
            <a:off x="610037" y="1600648"/>
            <a:ext cx="10968752" cy="4525119"/>
          </a:xfrm>
          <a:prstGeom prst="rect">
            <a:avLst/>
          </a:prstGeom>
        </p:spPr>
        <p:txBody>
          <a:bodyPr vert="eaVert" lIns="76520" tIns="38261" rIns="76520" bIns="38261"/>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Tree>
    <p:extLst>
      <p:ext uri="{BB962C8B-B14F-4D97-AF65-F5344CB8AC3E}">
        <p14:creationId xmlns:p14="http://schemas.microsoft.com/office/powerpoint/2010/main" val="26553521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601" y="274588"/>
            <a:ext cx="2742188" cy="5851178"/>
          </a:xfrm>
          <a:prstGeom prst="rect">
            <a:avLst/>
          </a:prstGeom>
        </p:spPr>
        <p:txBody>
          <a:bodyPr vert="eaVert" lIns="76520" tIns="38261" rIns="76520" bIns="38261"/>
          <a:lstStyle/>
          <a:p>
            <a:r>
              <a:rPr lang="ga-IE" smtClean="0"/>
              <a:t>Click to edit Master title style</a:t>
            </a:r>
            <a:endParaRPr lang="en-US"/>
          </a:p>
        </p:txBody>
      </p:sp>
      <p:sp>
        <p:nvSpPr>
          <p:cNvPr id="3" name="Vertical Text Placeholder 2"/>
          <p:cNvSpPr>
            <a:spLocks noGrp="1"/>
          </p:cNvSpPr>
          <p:nvPr>
            <p:ph type="body" orient="vert" idx="1"/>
          </p:nvPr>
        </p:nvSpPr>
        <p:spPr>
          <a:xfrm>
            <a:off x="610036" y="274588"/>
            <a:ext cx="8083727" cy="5851178"/>
          </a:xfrm>
          <a:prstGeom prst="rect">
            <a:avLst/>
          </a:prstGeom>
        </p:spPr>
        <p:txBody>
          <a:bodyPr vert="eaVert" lIns="76520" tIns="38261" rIns="76520" bIns="38261"/>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Tree>
    <p:extLst>
      <p:ext uri="{BB962C8B-B14F-4D97-AF65-F5344CB8AC3E}">
        <p14:creationId xmlns:p14="http://schemas.microsoft.com/office/powerpoint/2010/main" val="360577482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3567" y="2130848"/>
            <a:ext cx="10361692" cy="1470049"/>
          </a:xfrm>
          <a:prstGeom prst="rect">
            <a:avLst/>
          </a:prstGeom>
        </p:spPr>
        <p:txBody>
          <a:bodyPr vert="horz" lIns="76514" tIns="38258" rIns="76514" bIns="38258"/>
          <a:lstStyle/>
          <a:p>
            <a:r>
              <a:rPr lang="ga-IE" smtClean="0"/>
              <a:t>Click to edit Master title style</a:t>
            </a:r>
            <a:endParaRPr lang="en-US"/>
          </a:p>
        </p:txBody>
      </p:sp>
      <p:sp>
        <p:nvSpPr>
          <p:cNvPr id="3" name="Subtitle 2"/>
          <p:cNvSpPr>
            <a:spLocks noGrp="1"/>
          </p:cNvSpPr>
          <p:nvPr>
            <p:ph type="subTitle" idx="1"/>
          </p:nvPr>
        </p:nvSpPr>
        <p:spPr>
          <a:xfrm>
            <a:off x="1828622" y="3886649"/>
            <a:ext cx="8531582" cy="1752451"/>
          </a:xfrm>
          <a:prstGeom prst="rect">
            <a:avLst/>
          </a:prstGeom>
        </p:spPr>
        <p:txBody>
          <a:bodyPr vert="horz" lIns="76514" tIns="38258" rIns="76514" bIns="38258"/>
          <a:lstStyle>
            <a:lvl1pPr marL="0" indent="0" algn="ctr">
              <a:buNone/>
              <a:defRPr/>
            </a:lvl1pPr>
            <a:lvl2pPr marL="382576" indent="0" algn="ctr">
              <a:buNone/>
              <a:defRPr/>
            </a:lvl2pPr>
            <a:lvl3pPr marL="765151" indent="0" algn="ctr">
              <a:buNone/>
              <a:defRPr/>
            </a:lvl3pPr>
            <a:lvl4pPr marL="1147726" indent="0" algn="ctr">
              <a:buNone/>
              <a:defRPr/>
            </a:lvl4pPr>
            <a:lvl5pPr marL="1530303" indent="0" algn="ctr">
              <a:buNone/>
              <a:defRPr/>
            </a:lvl5pPr>
            <a:lvl6pPr marL="1912877" indent="0" algn="ctr">
              <a:buNone/>
              <a:defRPr/>
            </a:lvl6pPr>
            <a:lvl7pPr marL="2295454" indent="0" algn="ctr">
              <a:buNone/>
              <a:defRPr/>
            </a:lvl7pPr>
            <a:lvl8pPr marL="2678030" indent="0" algn="ctr">
              <a:buNone/>
              <a:defRPr/>
            </a:lvl8pPr>
            <a:lvl9pPr marL="3060605" indent="0" algn="ctr">
              <a:buNone/>
              <a:defRPr/>
            </a:lvl9pPr>
          </a:lstStyle>
          <a:p>
            <a:r>
              <a:rPr lang="ga-IE" smtClean="0"/>
              <a:t>Click to edit Master subtitle style</a:t>
            </a:r>
            <a:endParaRPr lang="en-US"/>
          </a:p>
        </p:txBody>
      </p:sp>
    </p:spTree>
    <p:extLst>
      <p:ext uri="{BB962C8B-B14F-4D97-AF65-F5344CB8AC3E}">
        <p14:creationId xmlns:p14="http://schemas.microsoft.com/office/powerpoint/2010/main" val="1804227248"/>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0037" y="274588"/>
            <a:ext cx="10968752" cy="1143000"/>
          </a:xfrm>
          <a:prstGeom prst="rect">
            <a:avLst/>
          </a:prstGeom>
        </p:spPr>
        <p:txBody>
          <a:bodyPr vert="horz" lIns="76514" tIns="38258" rIns="76514" bIns="38258"/>
          <a:lstStyle/>
          <a:p>
            <a:r>
              <a:rPr lang="ga-IE" smtClean="0"/>
              <a:t>Click to edit Master title style</a:t>
            </a:r>
            <a:endParaRPr lang="en-US"/>
          </a:p>
        </p:txBody>
      </p:sp>
      <p:sp>
        <p:nvSpPr>
          <p:cNvPr id="3" name="Content Placeholder 2"/>
          <p:cNvSpPr>
            <a:spLocks noGrp="1"/>
          </p:cNvSpPr>
          <p:nvPr>
            <p:ph idx="1"/>
          </p:nvPr>
        </p:nvSpPr>
        <p:spPr>
          <a:xfrm>
            <a:off x="610037" y="1600649"/>
            <a:ext cx="10968752" cy="4525119"/>
          </a:xfrm>
          <a:prstGeom prst="rect">
            <a:avLst/>
          </a:prstGeom>
        </p:spPr>
        <p:txBody>
          <a:bodyPr vert="horz" lIns="76514" tIns="38258" rIns="76514" bIns="38258"/>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Tree>
    <p:extLst>
      <p:ext uri="{BB962C8B-B14F-4D97-AF65-F5344CB8AC3E}">
        <p14:creationId xmlns:p14="http://schemas.microsoft.com/office/powerpoint/2010/main" val="77512070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670" y="4406802"/>
            <a:ext cx="10360203" cy="1361777"/>
          </a:xfrm>
          <a:prstGeom prst="rect">
            <a:avLst/>
          </a:prstGeom>
        </p:spPr>
        <p:txBody>
          <a:bodyPr vert="horz" lIns="76514" tIns="38258" rIns="76514" bIns="38258" anchor="t"/>
          <a:lstStyle>
            <a:lvl1pPr algn="l">
              <a:defRPr sz="3300" b="1" cap="all"/>
            </a:lvl1pPr>
          </a:lstStyle>
          <a:p>
            <a:r>
              <a:rPr lang="ga-IE" smtClean="0"/>
              <a:t>Click to edit Master title style</a:t>
            </a:r>
            <a:endParaRPr lang="en-US"/>
          </a:p>
        </p:txBody>
      </p:sp>
      <p:sp>
        <p:nvSpPr>
          <p:cNvPr id="3" name="Text Placeholder 2"/>
          <p:cNvSpPr>
            <a:spLocks noGrp="1"/>
          </p:cNvSpPr>
          <p:nvPr>
            <p:ph type="body" idx="1"/>
          </p:nvPr>
        </p:nvSpPr>
        <p:spPr>
          <a:xfrm>
            <a:off x="962670" y="2906613"/>
            <a:ext cx="10360203" cy="1500188"/>
          </a:xfrm>
          <a:prstGeom prst="rect">
            <a:avLst/>
          </a:prstGeom>
        </p:spPr>
        <p:txBody>
          <a:bodyPr vert="horz" lIns="76514" tIns="38258" rIns="76514" bIns="38258" anchor="b"/>
          <a:lstStyle>
            <a:lvl1pPr marL="0" indent="0">
              <a:buNone/>
              <a:defRPr sz="1700"/>
            </a:lvl1pPr>
            <a:lvl2pPr marL="382576" indent="0">
              <a:buNone/>
              <a:defRPr sz="1500"/>
            </a:lvl2pPr>
            <a:lvl3pPr marL="765151" indent="0">
              <a:buNone/>
              <a:defRPr sz="1300"/>
            </a:lvl3pPr>
            <a:lvl4pPr marL="1147726" indent="0">
              <a:buNone/>
              <a:defRPr sz="1200"/>
            </a:lvl4pPr>
            <a:lvl5pPr marL="1530303" indent="0">
              <a:buNone/>
              <a:defRPr sz="1200"/>
            </a:lvl5pPr>
            <a:lvl6pPr marL="1912877" indent="0">
              <a:buNone/>
              <a:defRPr sz="1200"/>
            </a:lvl6pPr>
            <a:lvl7pPr marL="2295454" indent="0">
              <a:buNone/>
              <a:defRPr sz="1200"/>
            </a:lvl7pPr>
            <a:lvl8pPr marL="2678030" indent="0">
              <a:buNone/>
              <a:defRPr sz="1200"/>
            </a:lvl8pPr>
            <a:lvl9pPr marL="3060605" indent="0">
              <a:buNone/>
              <a:defRPr sz="1200"/>
            </a:lvl9pPr>
          </a:lstStyle>
          <a:p>
            <a:pPr lvl="0"/>
            <a:r>
              <a:rPr lang="ga-IE" smtClean="0"/>
              <a:t>Click to edit Master text styles</a:t>
            </a:r>
          </a:p>
        </p:txBody>
      </p:sp>
    </p:spTree>
    <p:extLst>
      <p:ext uri="{BB962C8B-B14F-4D97-AF65-F5344CB8AC3E}">
        <p14:creationId xmlns:p14="http://schemas.microsoft.com/office/powerpoint/2010/main" val="273547287"/>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10037" y="274588"/>
            <a:ext cx="10968752" cy="1143000"/>
          </a:xfrm>
          <a:prstGeom prst="rect">
            <a:avLst/>
          </a:prstGeom>
        </p:spPr>
        <p:txBody>
          <a:bodyPr vert="horz" lIns="76514" tIns="38258" rIns="76514" bIns="38258"/>
          <a:lstStyle/>
          <a:p>
            <a:r>
              <a:rPr lang="ga-IE" smtClean="0"/>
              <a:t>Click to edit Master title style</a:t>
            </a:r>
            <a:endParaRPr lang="en-US"/>
          </a:p>
        </p:txBody>
      </p:sp>
      <p:sp>
        <p:nvSpPr>
          <p:cNvPr id="3" name="Content Placeholder 2"/>
          <p:cNvSpPr>
            <a:spLocks noGrp="1"/>
          </p:cNvSpPr>
          <p:nvPr>
            <p:ph sz="half" idx="1"/>
          </p:nvPr>
        </p:nvSpPr>
        <p:spPr>
          <a:xfrm>
            <a:off x="610039" y="1600649"/>
            <a:ext cx="5412957" cy="4525119"/>
          </a:xfrm>
          <a:prstGeom prst="rect">
            <a:avLst/>
          </a:prstGeom>
        </p:spPr>
        <p:txBody>
          <a:bodyPr vert="horz" lIns="76514" tIns="38258" rIns="76514" bIns="38258"/>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4" name="Content Placeholder 3"/>
          <p:cNvSpPr>
            <a:spLocks noGrp="1"/>
          </p:cNvSpPr>
          <p:nvPr>
            <p:ph sz="half" idx="2"/>
          </p:nvPr>
        </p:nvSpPr>
        <p:spPr>
          <a:xfrm>
            <a:off x="6165834" y="1600649"/>
            <a:ext cx="5412957" cy="4525119"/>
          </a:xfrm>
          <a:prstGeom prst="rect">
            <a:avLst/>
          </a:prstGeom>
        </p:spPr>
        <p:txBody>
          <a:bodyPr vert="horz" lIns="76514" tIns="38258" rIns="76514" bIns="38258"/>
          <a:lstStyle>
            <a:lvl1pPr>
              <a:defRPr sz="23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Tree>
    <p:extLst>
      <p:ext uri="{BB962C8B-B14F-4D97-AF65-F5344CB8AC3E}">
        <p14:creationId xmlns:p14="http://schemas.microsoft.com/office/powerpoint/2010/main" val="718310582"/>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0037" y="274588"/>
            <a:ext cx="10968752" cy="1143000"/>
          </a:xfrm>
          <a:prstGeom prst="rect">
            <a:avLst/>
          </a:prstGeom>
        </p:spPr>
        <p:txBody>
          <a:bodyPr vert="horz" lIns="76514" tIns="38258" rIns="76514" bIns="38258"/>
          <a:lstStyle>
            <a:lvl1pPr>
              <a:defRPr/>
            </a:lvl1pPr>
          </a:lstStyle>
          <a:p>
            <a:r>
              <a:rPr lang="ga-IE" smtClean="0"/>
              <a:t>Click to edit Master title style</a:t>
            </a:r>
            <a:endParaRPr lang="en-US"/>
          </a:p>
        </p:txBody>
      </p:sp>
      <p:sp>
        <p:nvSpPr>
          <p:cNvPr id="3" name="Text Placeholder 2"/>
          <p:cNvSpPr>
            <a:spLocks noGrp="1"/>
          </p:cNvSpPr>
          <p:nvPr>
            <p:ph type="body" idx="1"/>
          </p:nvPr>
        </p:nvSpPr>
        <p:spPr>
          <a:xfrm>
            <a:off x="610039" y="1534791"/>
            <a:ext cx="5384688" cy="639589"/>
          </a:xfrm>
          <a:prstGeom prst="rect">
            <a:avLst/>
          </a:prstGeom>
        </p:spPr>
        <p:txBody>
          <a:bodyPr vert="horz" lIns="76514" tIns="38258" rIns="76514" bIns="38258" anchor="b"/>
          <a:lstStyle>
            <a:lvl1pPr marL="0" indent="0">
              <a:buNone/>
              <a:defRPr sz="2000" b="1"/>
            </a:lvl1pPr>
            <a:lvl2pPr marL="382576" indent="0">
              <a:buNone/>
              <a:defRPr sz="1700" b="1"/>
            </a:lvl2pPr>
            <a:lvl3pPr marL="765151" indent="0">
              <a:buNone/>
              <a:defRPr sz="1500" b="1"/>
            </a:lvl3pPr>
            <a:lvl4pPr marL="1147726" indent="0">
              <a:buNone/>
              <a:defRPr sz="1300" b="1"/>
            </a:lvl4pPr>
            <a:lvl5pPr marL="1530303" indent="0">
              <a:buNone/>
              <a:defRPr sz="1300" b="1"/>
            </a:lvl5pPr>
            <a:lvl6pPr marL="1912877" indent="0">
              <a:buNone/>
              <a:defRPr sz="1300" b="1"/>
            </a:lvl6pPr>
            <a:lvl7pPr marL="2295454" indent="0">
              <a:buNone/>
              <a:defRPr sz="1300" b="1"/>
            </a:lvl7pPr>
            <a:lvl8pPr marL="2678030" indent="0">
              <a:buNone/>
              <a:defRPr sz="1300" b="1"/>
            </a:lvl8pPr>
            <a:lvl9pPr marL="3060605" indent="0">
              <a:buNone/>
              <a:defRPr sz="1300" b="1"/>
            </a:lvl9pPr>
          </a:lstStyle>
          <a:p>
            <a:pPr lvl="0"/>
            <a:r>
              <a:rPr lang="ga-IE" smtClean="0"/>
              <a:t>Click to edit Master text styles</a:t>
            </a:r>
          </a:p>
        </p:txBody>
      </p:sp>
      <p:sp>
        <p:nvSpPr>
          <p:cNvPr id="4" name="Content Placeholder 3"/>
          <p:cNvSpPr>
            <a:spLocks noGrp="1"/>
          </p:cNvSpPr>
          <p:nvPr>
            <p:ph sz="half" idx="2"/>
          </p:nvPr>
        </p:nvSpPr>
        <p:spPr>
          <a:xfrm>
            <a:off x="610039" y="2174379"/>
            <a:ext cx="5384688" cy="3951387"/>
          </a:xfrm>
          <a:prstGeom prst="rect">
            <a:avLst/>
          </a:prstGeom>
        </p:spPr>
        <p:txBody>
          <a:bodyPr vert="horz" lIns="76514" tIns="38258" rIns="76514" bIns="38258"/>
          <a:lstStyle>
            <a:lvl1pPr>
              <a:defRPr sz="20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5" name="Text Placeholder 4"/>
          <p:cNvSpPr>
            <a:spLocks noGrp="1"/>
          </p:cNvSpPr>
          <p:nvPr>
            <p:ph type="body" sz="quarter" idx="3"/>
          </p:nvPr>
        </p:nvSpPr>
        <p:spPr>
          <a:xfrm>
            <a:off x="6191128" y="1534791"/>
            <a:ext cx="5387663" cy="639589"/>
          </a:xfrm>
          <a:prstGeom prst="rect">
            <a:avLst/>
          </a:prstGeom>
        </p:spPr>
        <p:txBody>
          <a:bodyPr vert="horz" lIns="76514" tIns="38258" rIns="76514" bIns="38258" anchor="b"/>
          <a:lstStyle>
            <a:lvl1pPr marL="0" indent="0">
              <a:buNone/>
              <a:defRPr sz="2000" b="1"/>
            </a:lvl1pPr>
            <a:lvl2pPr marL="382576" indent="0">
              <a:buNone/>
              <a:defRPr sz="1700" b="1"/>
            </a:lvl2pPr>
            <a:lvl3pPr marL="765151" indent="0">
              <a:buNone/>
              <a:defRPr sz="1500" b="1"/>
            </a:lvl3pPr>
            <a:lvl4pPr marL="1147726" indent="0">
              <a:buNone/>
              <a:defRPr sz="1300" b="1"/>
            </a:lvl4pPr>
            <a:lvl5pPr marL="1530303" indent="0">
              <a:buNone/>
              <a:defRPr sz="1300" b="1"/>
            </a:lvl5pPr>
            <a:lvl6pPr marL="1912877" indent="0">
              <a:buNone/>
              <a:defRPr sz="1300" b="1"/>
            </a:lvl6pPr>
            <a:lvl7pPr marL="2295454" indent="0">
              <a:buNone/>
              <a:defRPr sz="1300" b="1"/>
            </a:lvl7pPr>
            <a:lvl8pPr marL="2678030" indent="0">
              <a:buNone/>
              <a:defRPr sz="1300" b="1"/>
            </a:lvl8pPr>
            <a:lvl9pPr marL="3060605" indent="0">
              <a:buNone/>
              <a:defRPr sz="1300" b="1"/>
            </a:lvl9pPr>
          </a:lstStyle>
          <a:p>
            <a:pPr lvl="0"/>
            <a:r>
              <a:rPr lang="ga-IE" smtClean="0"/>
              <a:t>Click to edit Master text styles</a:t>
            </a:r>
          </a:p>
        </p:txBody>
      </p:sp>
      <p:sp>
        <p:nvSpPr>
          <p:cNvPr id="6" name="Content Placeholder 5"/>
          <p:cNvSpPr>
            <a:spLocks noGrp="1"/>
          </p:cNvSpPr>
          <p:nvPr>
            <p:ph sz="quarter" idx="4"/>
          </p:nvPr>
        </p:nvSpPr>
        <p:spPr>
          <a:xfrm>
            <a:off x="6191128" y="2174379"/>
            <a:ext cx="5387663" cy="3951387"/>
          </a:xfrm>
          <a:prstGeom prst="rect">
            <a:avLst/>
          </a:prstGeom>
        </p:spPr>
        <p:txBody>
          <a:bodyPr vert="horz" lIns="76514" tIns="38258" rIns="76514" bIns="38258"/>
          <a:lstStyle>
            <a:lvl1pPr>
              <a:defRPr sz="2000"/>
            </a:lvl1pPr>
            <a:lvl2pPr>
              <a:defRPr sz="1700"/>
            </a:lvl2pPr>
            <a:lvl3pPr>
              <a:defRPr sz="1500"/>
            </a:lvl3pPr>
            <a:lvl4pPr>
              <a:defRPr sz="1300"/>
            </a:lvl4pPr>
            <a:lvl5pPr>
              <a:defRPr sz="1300"/>
            </a:lvl5pPr>
            <a:lvl6pPr>
              <a:defRPr sz="1300"/>
            </a:lvl6pPr>
            <a:lvl7pPr>
              <a:defRPr sz="1300"/>
            </a:lvl7pPr>
            <a:lvl8pPr>
              <a:defRPr sz="1300"/>
            </a:lvl8pPr>
            <a:lvl9pPr>
              <a:defRPr sz="13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Tree>
    <p:extLst>
      <p:ext uri="{BB962C8B-B14F-4D97-AF65-F5344CB8AC3E}">
        <p14:creationId xmlns:p14="http://schemas.microsoft.com/office/powerpoint/2010/main" val="139694033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10037" y="274588"/>
            <a:ext cx="10968752" cy="1143000"/>
          </a:xfrm>
          <a:prstGeom prst="rect">
            <a:avLst/>
          </a:prstGeom>
        </p:spPr>
        <p:txBody>
          <a:bodyPr vert="horz" lIns="76514" tIns="38258" rIns="76514" bIns="38258"/>
          <a:lstStyle/>
          <a:p>
            <a:r>
              <a:rPr lang="ga-IE" smtClean="0"/>
              <a:t>Click to edit Master title style</a:t>
            </a:r>
            <a:endParaRPr lang="en-US"/>
          </a:p>
        </p:txBody>
      </p:sp>
    </p:spTree>
    <p:extLst>
      <p:ext uri="{BB962C8B-B14F-4D97-AF65-F5344CB8AC3E}">
        <p14:creationId xmlns:p14="http://schemas.microsoft.com/office/powerpoint/2010/main" val="458434206"/>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55745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0039" y="273475"/>
            <a:ext cx="4009874" cy="1161975"/>
          </a:xfrm>
          <a:prstGeom prst="rect">
            <a:avLst/>
          </a:prstGeom>
        </p:spPr>
        <p:txBody>
          <a:bodyPr vert="horz" lIns="76514" tIns="38258" rIns="76514" bIns="38258" anchor="b"/>
          <a:lstStyle>
            <a:lvl1pPr algn="l">
              <a:defRPr sz="1700" b="1"/>
            </a:lvl1pPr>
          </a:lstStyle>
          <a:p>
            <a:r>
              <a:rPr lang="ga-IE" smtClean="0"/>
              <a:t>Click to edit Master title style</a:t>
            </a:r>
            <a:endParaRPr lang="en-US"/>
          </a:p>
        </p:txBody>
      </p:sp>
      <p:sp>
        <p:nvSpPr>
          <p:cNvPr id="3" name="Content Placeholder 2"/>
          <p:cNvSpPr>
            <a:spLocks noGrp="1"/>
          </p:cNvSpPr>
          <p:nvPr>
            <p:ph idx="1"/>
          </p:nvPr>
        </p:nvSpPr>
        <p:spPr>
          <a:xfrm>
            <a:off x="4765726" y="273473"/>
            <a:ext cx="6813065" cy="5852294"/>
          </a:xfrm>
          <a:prstGeom prst="rect">
            <a:avLst/>
          </a:prstGeom>
        </p:spPr>
        <p:txBody>
          <a:bodyPr vert="horz" lIns="76514" tIns="38258" rIns="76514" bIns="38258"/>
          <a:lstStyle>
            <a:lvl1pPr>
              <a:defRPr sz="2700"/>
            </a:lvl1pPr>
            <a:lvl2pPr>
              <a:defRPr sz="2300"/>
            </a:lvl2pPr>
            <a:lvl3pPr>
              <a:defRPr sz="2000"/>
            </a:lvl3pPr>
            <a:lvl4pPr>
              <a:defRPr sz="1700"/>
            </a:lvl4pPr>
            <a:lvl5pPr>
              <a:defRPr sz="1700"/>
            </a:lvl5pPr>
            <a:lvl6pPr>
              <a:defRPr sz="1700"/>
            </a:lvl6pPr>
            <a:lvl7pPr>
              <a:defRPr sz="1700"/>
            </a:lvl7pPr>
            <a:lvl8pPr>
              <a:defRPr sz="1700"/>
            </a:lvl8pPr>
            <a:lvl9pPr>
              <a:defRPr sz="1700"/>
            </a:lvl9p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4" name="Text Placeholder 3"/>
          <p:cNvSpPr>
            <a:spLocks noGrp="1"/>
          </p:cNvSpPr>
          <p:nvPr>
            <p:ph type="body" sz="half" idx="2"/>
          </p:nvPr>
        </p:nvSpPr>
        <p:spPr>
          <a:xfrm>
            <a:off x="610039" y="1435448"/>
            <a:ext cx="4009874" cy="4690318"/>
          </a:xfrm>
          <a:prstGeom prst="rect">
            <a:avLst/>
          </a:prstGeom>
        </p:spPr>
        <p:txBody>
          <a:bodyPr vert="horz" lIns="76514" tIns="38258" rIns="76514" bIns="38258"/>
          <a:lstStyle>
            <a:lvl1pPr marL="0" indent="0">
              <a:buNone/>
              <a:defRPr sz="1200"/>
            </a:lvl1pPr>
            <a:lvl2pPr marL="382576" indent="0">
              <a:buNone/>
              <a:defRPr sz="1000"/>
            </a:lvl2pPr>
            <a:lvl3pPr marL="765151" indent="0">
              <a:buNone/>
              <a:defRPr sz="800"/>
            </a:lvl3pPr>
            <a:lvl4pPr marL="1147726" indent="0">
              <a:buNone/>
              <a:defRPr sz="800"/>
            </a:lvl4pPr>
            <a:lvl5pPr marL="1530303" indent="0">
              <a:buNone/>
              <a:defRPr sz="800"/>
            </a:lvl5pPr>
            <a:lvl6pPr marL="1912877" indent="0">
              <a:buNone/>
              <a:defRPr sz="800"/>
            </a:lvl6pPr>
            <a:lvl7pPr marL="2295454" indent="0">
              <a:buNone/>
              <a:defRPr sz="800"/>
            </a:lvl7pPr>
            <a:lvl8pPr marL="2678030" indent="0">
              <a:buNone/>
              <a:defRPr sz="800"/>
            </a:lvl8pPr>
            <a:lvl9pPr marL="3060605" indent="0">
              <a:buNone/>
              <a:defRPr sz="800"/>
            </a:lvl9pPr>
          </a:lstStyle>
          <a:p>
            <a:pPr lvl="0"/>
            <a:r>
              <a:rPr lang="ga-IE" smtClean="0"/>
              <a:t>Click to edit Master text styles</a:t>
            </a:r>
          </a:p>
        </p:txBody>
      </p:sp>
    </p:spTree>
    <p:extLst>
      <p:ext uri="{BB962C8B-B14F-4D97-AF65-F5344CB8AC3E}">
        <p14:creationId xmlns:p14="http://schemas.microsoft.com/office/powerpoint/2010/main" val="1852502658"/>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560" y="4800824"/>
            <a:ext cx="7312998" cy="567035"/>
          </a:xfrm>
          <a:prstGeom prst="rect">
            <a:avLst/>
          </a:prstGeom>
        </p:spPr>
        <p:txBody>
          <a:bodyPr vert="horz" lIns="76514" tIns="38258" rIns="76514" bIns="38258" anchor="b"/>
          <a:lstStyle>
            <a:lvl1pPr algn="l">
              <a:defRPr sz="1700" b="1"/>
            </a:lvl1pPr>
          </a:lstStyle>
          <a:p>
            <a:r>
              <a:rPr lang="ga-IE" smtClean="0"/>
              <a:t>Click to edit Master title style</a:t>
            </a:r>
            <a:endParaRPr lang="en-US"/>
          </a:p>
        </p:txBody>
      </p:sp>
      <p:sp>
        <p:nvSpPr>
          <p:cNvPr id="3" name="Picture Placeholder 2"/>
          <p:cNvSpPr>
            <a:spLocks noGrp="1"/>
          </p:cNvSpPr>
          <p:nvPr>
            <p:ph type="pic" idx="1"/>
          </p:nvPr>
        </p:nvSpPr>
        <p:spPr>
          <a:xfrm>
            <a:off x="2389560" y="612800"/>
            <a:ext cx="7312998" cy="4114354"/>
          </a:xfrm>
          <a:prstGeom prst="rect">
            <a:avLst/>
          </a:prstGeom>
        </p:spPr>
        <p:txBody>
          <a:bodyPr vert="horz" lIns="76514" tIns="38258" rIns="76514" bIns="38258"/>
          <a:lstStyle>
            <a:lvl1pPr marL="0" indent="0">
              <a:buNone/>
              <a:defRPr sz="2700"/>
            </a:lvl1pPr>
            <a:lvl2pPr marL="382576" indent="0">
              <a:buNone/>
              <a:defRPr sz="2300"/>
            </a:lvl2pPr>
            <a:lvl3pPr marL="765151" indent="0">
              <a:buNone/>
              <a:defRPr sz="2000"/>
            </a:lvl3pPr>
            <a:lvl4pPr marL="1147726" indent="0">
              <a:buNone/>
              <a:defRPr sz="1700"/>
            </a:lvl4pPr>
            <a:lvl5pPr marL="1530303" indent="0">
              <a:buNone/>
              <a:defRPr sz="1700"/>
            </a:lvl5pPr>
            <a:lvl6pPr marL="1912877" indent="0">
              <a:buNone/>
              <a:defRPr sz="1700"/>
            </a:lvl6pPr>
            <a:lvl7pPr marL="2295454" indent="0">
              <a:buNone/>
              <a:defRPr sz="1700"/>
            </a:lvl7pPr>
            <a:lvl8pPr marL="2678030" indent="0">
              <a:buNone/>
              <a:defRPr sz="1700"/>
            </a:lvl8pPr>
            <a:lvl9pPr marL="3060605" indent="0">
              <a:buNone/>
              <a:defRPr sz="1700"/>
            </a:lvl9pPr>
          </a:lstStyle>
          <a:p>
            <a:endParaRPr lang="en-US"/>
          </a:p>
        </p:txBody>
      </p:sp>
      <p:sp>
        <p:nvSpPr>
          <p:cNvPr id="4" name="Text Placeholder 3"/>
          <p:cNvSpPr>
            <a:spLocks noGrp="1"/>
          </p:cNvSpPr>
          <p:nvPr>
            <p:ph type="body" sz="half" idx="2"/>
          </p:nvPr>
        </p:nvSpPr>
        <p:spPr>
          <a:xfrm>
            <a:off x="2389560" y="5367860"/>
            <a:ext cx="7312998" cy="804788"/>
          </a:xfrm>
          <a:prstGeom prst="rect">
            <a:avLst/>
          </a:prstGeom>
        </p:spPr>
        <p:txBody>
          <a:bodyPr vert="horz" lIns="76514" tIns="38258" rIns="76514" bIns="38258"/>
          <a:lstStyle>
            <a:lvl1pPr marL="0" indent="0">
              <a:buNone/>
              <a:defRPr sz="1200"/>
            </a:lvl1pPr>
            <a:lvl2pPr marL="382576" indent="0">
              <a:buNone/>
              <a:defRPr sz="1000"/>
            </a:lvl2pPr>
            <a:lvl3pPr marL="765151" indent="0">
              <a:buNone/>
              <a:defRPr sz="800"/>
            </a:lvl3pPr>
            <a:lvl4pPr marL="1147726" indent="0">
              <a:buNone/>
              <a:defRPr sz="800"/>
            </a:lvl4pPr>
            <a:lvl5pPr marL="1530303" indent="0">
              <a:buNone/>
              <a:defRPr sz="800"/>
            </a:lvl5pPr>
            <a:lvl6pPr marL="1912877" indent="0">
              <a:buNone/>
              <a:defRPr sz="800"/>
            </a:lvl6pPr>
            <a:lvl7pPr marL="2295454" indent="0">
              <a:buNone/>
              <a:defRPr sz="800"/>
            </a:lvl7pPr>
            <a:lvl8pPr marL="2678030" indent="0">
              <a:buNone/>
              <a:defRPr sz="800"/>
            </a:lvl8pPr>
            <a:lvl9pPr marL="3060605" indent="0">
              <a:buNone/>
              <a:defRPr sz="800"/>
            </a:lvl9pPr>
          </a:lstStyle>
          <a:p>
            <a:pPr lvl="0"/>
            <a:r>
              <a:rPr lang="ga-IE" smtClean="0"/>
              <a:t>Click to edit Master text styles</a:t>
            </a:r>
          </a:p>
        </p:txBody>
      </p:sp>
    </p:spTree>
    <p:extLst>
      <p:ext uri="{BB962C8B-B14F-4D97-AF65-F5344CB8AC3E}">
        <p14:creationId xmlns:p14="http://schemas.microsoft.com/office/powerpoint/2010/main" val="3590293792"/>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10037" y="274588"/>
            <a:ext cx="10968752" cy="1143000"/>
          </a:xfrm>
          <a:prstGeom prst="rect">
            <a:avLst/>
          </a:prstGeom>
        </p:spPr>
        <p:txBody>
          <a:bodyPr vert="horz" lIns="76514" tIns="38258" rIns="76514" bIns="38258"/>
          <a:lstStyle/>
          <a:p>
            <a:r>
              <a:rPr lang="ga-IE" smtClean="0"/>
              <a:t>Click to edit Master title style</a:t>
            </a:r>
            <a:endParaRPr lang="en-US"/>
          </a:p>
        </p:txBody>
      </p:sp>
      <p:sp>
        <p:nvSpPr>
          <p:cNvPr id="3" name="Vertical Text Placeholder 2"/>
          <p:cNvSpPr>
            <a:spLocks noGrp="1"/>
          </p:cNvSpPr>
          <p:nvPr>
            <p:ph type="body" orient="vert" idx="1"/>
          </p:nvPr>
        </p:nvSpPr>
        <p:spPr>
          <a:xfrm>
            <a:off x="610037" y="1600649"/>
            <a:ext cx="10968752" cy="4525119"/>
          </a:xfrm>
          <a:prstGeom prst="rect">
            <a:avLst/>
          </a:prstGeom>
        </p:spPr>
        <p:txBody>
          <a:bodyPr vert="eaVert" lIns="76514" tIns="38258" rIns="76514" bIns="38258"/>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Tree>
    <p:extLst>
      <p:ext uri="{BB962C8B-B14F-4D97-AF65-F5344CB8AC3E}">
        <p14:creationId xmlns:p14="http://schemas.microsoft.com/office/powerpoint/2010/main" val="4074903684"/>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601" y="274588"/>
            <a:ext cx="2742188" cy="5851178"/>
          </a:xfrm>
          <a:prstGeom prst="rect">
            <a:avLst/>
          </a:prstGeom>
        </p:spPr>
        <p:txBody>
          <a:bodyPr vert="eaVert" lIns="76514" tIns="38258" rIns="76514" bIns="38258"/>
          <a:lstStyle/>
          <a:p>
            <a:r>
              <a:rPr lang="ga-IE" smtClean="0"/>
              <a:t>Click to edit Master title style</a:t>
            </a:r>
            <a:endParaRPr lang="en-US"/>
          </a:p>
        </p:txBody>
      </p:sp>
      <p:sp>
        <p:nvSpPr>
          <p:cNvPr id="3" name="Vertical Text Placeholder 2"/>
          <p:cNvSpPr>
            <a:spLocks noGrp="1"/>
          </p:cNvSpPr>
          <p:nvPr>
            <p:ph type="body" orient="vert" idx="1"/>
          </p:nvPr>
        </p:nvSpPr>
        <p:spPr>
          <a:xfrm>
            <a:off x="610036" y="274588"/>
            <a:ext cx="8083727" cy="5851178"/>
          </a:xfrm>
          <a:prstGeom prst="rect">
            <a:avLst/>
          </a:prstGeom>
        </p:spPr>
        <p:txBody>
          <a:bodyPr vert="eaVert" lIns="76514" tIns="38258" rIns="76514" bIns="38258"/>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Tree>
    <p:extLst>
      <p:ext uri="{BB962C8B-B14F-4D97-AF65-F5344CB8AC3E}">
        <p14:creationId xmlns:p14="http://schemas.microsoft.com/office/powerpoint/2010/main" val="690847085"/>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25033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05768"/>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05768"/>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5.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1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1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1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1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1"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50" dirty="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gradFill>
            <a:gsLst>
              <a:gs pos="0">
                <a:srgbClr val="000000"/>
              </a:gs>
              <a:gs pos="86000">
                <a:srgbClr val="000000"/>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gradFill>
            <a:gsLst>
              <a:gs pos="0">
                <a:srgbClr val="000000"/>
              </a:gs>
              <a:gs pos="86000">
                <a:srgbClr val="000000"/>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gradFill>
            <a:gsLst>
              <a:gs pos="0">
                <a:srgbClr val="000000"/>
              </a:gs>
              <a:gs pos="86000">
                <a:srgbClr val="000000"/>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ransition/>
  <p:txStyles>
    <p:titleStyle>
      <a:lvl1pPr algn="ctr" rtl="0" fontAlgn="base">
        <a:spcBef>
          <a:spcPct val="0"/>
        </a:spcBef>
        <a:spcAft>
          <a:spcPct val="0"/>
        </a:spcAft>
        <a:defRPr sz="7000">
          <a:solidFill>
            <a:schemeClr val="tx1"/>
          </a:solidFill>
          <a:latin typeface="+mj-lt"/>
          <a:ea typeface="+mj-ea"/>
          <a:cs typeface="+mj-cs"/>
          <a:sym typeface="Gill Sans" charset="0"/>
        </a:defRPr>
      </a:lvl1pPr>
      <a:lvl2pPr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5pPr>
      <a:lvl6pPr marL="382631"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6pPr>
      <a:lvl7pPr marL="765261"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7pPr>
      <a:lvl8pPr marL="1147892"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8pPr>
      <a:lvl9pPr marL="1530523"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9pPr>
    </p:titleStyle>
    <p:bodyStyle>
      <a:lvl1pPr algn="ctr" rtl="0" fontAlgn="base">
        <a:spcBef>
          <a:spcPct val="0"/>
        </a:spcBef>
        <a:spcAft>
          <a:spcPct val="0"/>
        </a:spcAft>
        <a:defRPr sz="3000">
          <a:solidFill>
            <a:schemeClr val="tx1"/>
          </a:solidFill>
          <a:latin typeface="+mn-lt"/>
          <a:ea typeface="+mn-ea"/>
          <a:cs typeface="+mn-cs"/>
          <a:sym typeface="Gill Sans" charset="0"/>
        </a:defRPr>
      </a:lvl1pPr>
      <a:lvl2pPr algn="ctr" rtl="0" fontAlgn="base">
        <a:spcBef>
          <a:spcPct val="0"/>
        </a:spcBef>
        <a:spcAft>
          <a:spcPct val="0"/>
        </a:spcAft>
        <a:defRPr sz="3000">
          <a:solidFill>
            <a:schemeClr val="tx1"/>
          </a:solidFill>
          <a:latin typeface="+mn-lt"/>
          <a:ea typeface="+mn-ea"/>
          <a:cs typeface="+mn-cs"/>
          <a:sym typeface="Gill Sans" charset="0"/>
        </a:defRPr>
      </a:lvl2pPr>
      <a:lvl3pPr algn="ctr" rtl="0" fontAlgn="base">
        <a:spcBef>
          <a:spcPct val="0"/>
        </a:spcBef>
        <a:spcAft>
          <a:spcPct val="0"/>
        </a:spcAft>
        <a:defRPr sz="3000">
          <a:solidFill>
            <a:schemeClr val="tx1"/>
          </a:solidFill>
          <a:latin typeface="+mn-lt"/>
          <a:ea typeface="+mn-ea"/>
          <a:cs typeface="+mn-cs"/>
          <a:sym typeface="Gill Sans" charset="0"/>
        </a:defRPr>
      </a:lvl3pPr>
      <a:lvl4pPr algn="ctr" rtl="0" fontAlgn="base">
        <a:spcBef>
          <a:spcPct val="0"/>
        </a:spcBef>
        <a:spcAft>
          <a:spcPct val="0"/>
        </a:spcAft>
        <a:defRPr sz="3000">
          <a:solidFill>
            <a:schemeClr val="tx1"/>
          </a:solidFill>
          <a:latin typeface="+mn-lt"/>
          <a:ea typeface="+mn-ea"/>
          <a:cs typeface="+mn-cs"/>
          <a:sym typeface="Gill Sans" charset="0"/>
        </a:defRPr>
      </a:lvl4pPr>
      <a:lvl5pPr algn="ctr" rtl="0" fontAlgn="base">
        <a:spcBef>
          <a:spcPct val="0"/>
        </a:spcBef>
        <a:spcAft>
          <a:spcPct val="0"/>
        </a:spcAft>
        <a:defRPr sz="3000">
          <a:solidFill>
            <a:schemeClr val="tx1"/>
          </a:solidFill>
          <a:latin typeface="+mn-lt"/>
          <a:ea typeface="+mn-ea"/>
          <a:cs typeface="+mn-cs"/>
          <a:sym typeface="Gill Sans" charset="0"/>
        </a:defRPr>
      </a:lvl5pPr>
      <a:lvl6pPr marL="382631" algn="ctr" rtl="0" fontAlgn="base">
        <a:spcBef>
          <a:spcPct val="0"/>
        </a:spcBef>
        <a:spcAft>
          <a:spcPct val="0"/>
        </a:spcAft>
        <a:defRPr sz="3000">
          <a:solidFill>
            <a:schemeClr val="tx1"/>
          </a:solidFill>
          <a:latin typeface="+mn-lt"/>
          <a:ea typeface="+mn-ea"/>
          <a:cs typeface="+mn-cs"/>
          <a:sym typeface="Gill Sans" charset="0"/>
        </a:defRPr>
      </a:lvl6pPr>
      <a:lvl7pPr marL="765261" algn="ctr" rtl="0" fontAlgn="base">
        <a:spcBef>
          <a:spcPct val="0"/>
        </a:spcBef>
        <a:spcAft>
          <a:spcPct val="0"/>
        </a:spcAft>
        <a:defRPr sz="3000">
          <a:solidFill>
            <a:schemeClr val="tx1"/>
          </a:solidFill>
          <a:latin typeface="+mn-lt"/>
          <a:ea typeface="+mn-ea"/>
          <a:cs typeface="+mn-cs"/>
          <a:sym typeface="Gill Sans" charset="0"/>
        </a:defRPr>
      </a:lvl7pPr>
      <a:lvl8pPr marL="1147892" algn="ctr" rtl="0" fontAlgn="base">
        <a:spcBef>
          <a:spcPct val="0"/>
        </a:spcBef>
        <a:spcAft>
          <a:spcPct val="0"/>
        </a:spcAft>
        <a:defRPr sz="3000">
          <a:solidFill>
            <a:schemeClr val="tx1"/>
          </a:solidFill>
          <a:latin typeface="+mn-lt"/>
          <a:ea typeface="+mn-ea"/>
          <a:cs typeface="+mn-cs"/>
          <a:sym typeface="Gill Sans" charset="0"/>
        </a:defRPr>
      </a:lvl8pPr>
      <a:lvl9pPr marL="1530523" algn="ctr" rtl="0" fontAlgn="base">
        <a:spcBef>
          <a:spcPct val="0"/>
        </a:spcBef>
        <a:spcAft>
          <a:spcPct val="0"/>
        </a:spcAft>
        <a:defRPr sz="3000">
          <a:solidFill>
            <a:schemeClr val="tx1"/>
          </a:solidFill>
          <a:latin typeface="+mn-lt"/>
          <a:ea typeface="+mn-ea"/>
          <a:cs typeface="+mn-cs"/>
          <a:sym typeface="Gill Sans" charset="0"/>
        </a:defRPr>
      </a:lvl9pPr>
    </p:bodyStyle>
    <p:otherStyle>
      <a:defPPr>
        <a:defRPr lang="en-US"/>
      </a:defPPr>
      <a:lvl1pPr marL="0" algn="l" defTabSz="382631" rtl="0" eaLnBrk="1" latinLnBrk="0" hangingPunct="1">
        <a:defRPr sz="1500" kern="1200">
          <a:solidFill>
            <a:schemeClr val="tx1"/>
          </a:solidFill>
          <a:latin typeface="+mn-lt"/>
          <a:ea typeface="+mn-ea"/>
          <a:cs typeface="+mn-cs"/>
        </a:defRPr>
      </a:lvl1pPr>
      <a:lvl2pPr marL="382631" algn="l" defTabSz="382631" rtl="0" eaLnBrk="1" latinLnBrk="0" hangingPunct="1">
        <a:defRPr sz="1500" kern="1200">
          <a:solidFill>
            <a:schemeClr val="tx1"/>
          </a:solidFill>
          <a:latin typeface="+mn-lt"/>
          <a:ea typeface="+mn-ea"/>
          <a:cs typeface="+mn-cs"/>
        </a:defRPr>
      </a:lvl2pPr>
      <a:lvl3pPr marL="765261" algn="l" defTabSz="382631" rtl="0" eaLnBrk="1" latinLnBrk="0" hangingPunct="1">
        <a:defRPr sz="1500" kern="1200">
          <a:solidFill>
            <a:schemeClr val="tx1"/>
          </a:solidFill>
          <a:latin typeface="+mn-lt"/>
          <a:ea typeface="+mn-ea"/>
          <a:cs typeface="+mn-cs"/>
        </a:defRPr>
      </a:lvl3pPr>
      <a:lvl4pPr marL="1147892" algn="l" defTabSz="382631" rtl="0" eaLnBrk="1" latinLnBrk="0" hangingPunct="1">
        <a:defRPr sz="1500" kern="1200">
          <a:solidFill>
            <a:schemeClr val="tx1"/>
          </a:solidFill>
          <a:latin typeface="+mn-lt"/>
          <a:ea typeface="+mn-ea"/>
          <a:cs typeface="+mn-cs"/>
        </a:defRPr>
      </a:lvl4pPr>
      <a:lvl5pPr marL="1530523" algn="l" defTabSz="382631" rtl="0" eaLnBrk="1" latinLnBrk="0" hangingPunct="1">
        <a:defRPr sz="1500" kern="1200">
          <a:solidFill>
            <a:schemeClr val="tx1"/>
          </a:solidFill>
          <a:latin typeface="+mn-lt"/>
          <a:ea typeface="+mn-ea"/>
          <a:cs typeface="+mn-cs"/>
        </a:defRPr>
      </a:lvl5pPr>
      <a:lvl6pPr marL="1913153" algn="l" defTabSz="382631" rtl="0" eaLnBrk="1" latinLnBrk="0" hangingPunct="1">
        <a:defRPr sz="1500" kern="1200">
          <a:solidFill>
            <a:schemeClr val="tx1"/>
          </a:solidFill>
          <a:latin typeface="+mn-lt"/>
          <a:ea typeface="+mn-ea"/>
          <a:cs typeface="+mn-cs"/>
        </a:defRPr>
      </a:lvl6pPr>
      <a:lvl7pPr marL="2295784" algn="l" defTabSz="382631" rtl="0" eaLnBrk="1" latinLnBrk="0" hangingPunct="1">
        <a:defRPr sz="1500" kern="1200">
          <a:solidFill>
            <a:schemeClr val="tx1"/>
          </a:solidFill>
          <a:latin typeface="+mn-lt"/>
          <a:ea typeface="+mn-ea"/>
          <a:cs typeface="+mn-cs"/>
        </a:defRPr>
      </a:lvl7pPr>
      <a:lvl8pPr marL="2678415" algn="l" defTabSz="382631" rtl="0" eaLnBrk="1" latinLnBrk="0" hangingPunct="1">
        <a:defRPr sz="1500" kern="1200">
          <a:solidFill>
            <a:schemeClr val="tx1"/>
          </a:solidFill>
          <a:latin typeface="+mn-lt"/>
          <a:ea typeface="+mn-ea"/>
          <a:cs typeface="+mn-cs"/>
        </a:defRPr>
      </a:lvl8pPr>
      <a:lvl9pPr marL="3061045" algn="l" defTabSz="382631" rtl="0" eaLnBrk="1" latinLnBrk="0" hangingPunct="1">
        <a:defRPr sz="15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transition/>
  <p:txStyles>
    <p:titleStyle>
      <a:lvl1pPr algn="ctr" rtl="0" fontAlgn="base">
        <a:spcBef>
          <a:spcPct val="0"/>
        </a:spcBef>
        <a:spcAft>
          <a:spcPct val="0"/>
        </a:spcAft>
        <a:defRPr sz="7000">
          <a:solidFill>
            <a:schemeClr val="tx1"/>
          </a:solidFill>
          <a:latin typeface="+mj-lt"/>
          <a:ea typeface="+mj-ea"/>
          <a:cs typeface="+mj-cs"/>
          <a:sym typeface="Gill Sans" charset="0"/>
        </a:defRPr>
      </a:lvl1pPr>
      <a:lvl2pPr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5pPr>
      <a:lvl6pPr marL="382604"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6pPr>
      <a:lvl7pPr marL="765206"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7pPr>
      <a:lvl8pPr marL="1147809"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8pPr>
      <a:lvl9pPr marL="1530413"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9pPr>
    </p:titleStyle>
    <p:bodyStyle>
      <a:lvl1pPr algn="ctr" rtl="0" fontAlgn="base">
        <a:spcBef>
          <a:spcPct val="0"/>
        </a:spcBef>
        <a:spcAft>
          <a:spcPct val="0"/>
        </a:spcAft>
        <a:defRPr sz="3000">
          <a:solidFill>
            <a:schemeClr val="tx1"/>
          </a:solidFill>
          <a:latin typeface="+mn-lt"/>
          <a:ea typeface="+mn-ea"/>
          <a:cs typeface="+mn-cs"/>
          <a:sym typeface="Gill Sans" charset="0"/>
        </a:defRPr>
      </a:lvl1pPr>
      <a:lvl2pPr algn="ctr" rtl="0" fontAlgn="base">
        <a:spcBef>
          <a:spcPct val="0"/>
        </a:spcBef>
        <a:spcAft>
          <a:spcPct val="0"/>
        </a:spcAft>
        <a:defRPr sz="3000">
          <a:solidFill>
            <a:schemeClr val="tx1"/>
          </a:solidFill>
          <a:latin typeface="+mn-lt"/>
          <a:ea typeface="+mn-ea"/>
          <a:cs typeface="+mn-cs"/>
          <a:sym typeface="Gill Sans" charset="0"/>
        </a:defRPr>
      </a:lvl2pPr>
      <a:lvl3pPr algn="ctr" rtl="0" fontAlgn="base">
        <a:spcBef>
          <a:spcPct val="0"/>
        </a:spcBef>
        <a:spcAft>
          <a:spcPct val="0"/>
        </a:spcAft>
        <a:defRPr sz="3000">
          <a:solidFill>
            <a:schemeClr val="tx1"/>
          </a:solidFill>
          <a:latin typeface="+mn-lt"/>
          <a:ea typeface="+mn-ea"/>
          <a:cs typeface="+mn-cs"/>
          <a:sym typeface="Gill Sans" charset="0"/>
        </a:defRPr>
      </a:lvl3pPr>
      <a:lvl4pPr algn="ctr" rtl="0" fontAlgn="base">
        <a:spcBef>
          <a:spcPct val="0"/>
        </a:spcBef>
        <a:spcAft>
          <a:spcPct val="0"/>
        </a:spcAft>
        <a:defRPr sz="3000">
          <a:solidFill>
            <a:schemeClr val="tx1"/>
          </a:solidFill>
          <a:latin typeface="+mn-lt"/>
          <a:ea typeface="+mn-ea"/>
          <a:cs typeface="+mn-cs"/>
          <a:sym typeface="Gill Sans" charset="0"/>
        </a:defRPr>
      </a:lvl4pPr>
      <a:lvl5pPr algn="ctr" rtl="0" fontAlgn="base">
        <a:spcBef>
          <a:spcPct val="0"/>
        </a:spcBef>
        <a:spcAft>
          <a:spcPct val="0"/>
        </a:spcAft>
        <a:defRPr sz="3000">
          <a:solidFill>
            <a:schemeClr val="tx1"/>
          </a:solidFill>
          <a:latin typeface="+mn-lt"/>
          <a:ea typeface="+mn-ea"/>
          <a:cs typeface="+mn-cs"/>
          <a:sym typeface="Gill Sans" charset="0"/>
        </a:defRPr>
      </a:lvl5pPr>
      <a:lvl6pPr marL="382604" algn="ctr" rtl="0" fontAlgn="base">
        <a:spcBef>
          <a:spcPct val="0"/>
        </a:spcBef>
        <a:spcAft>
          <a:spcPct val="0"/>
        </a:spcAft>
        <a:defRPr sz="3000">
          <a:solidFill>
            <a:schemeClr val="tx1"/>
          </a:solidFill>
          <a:latin typeface="+mn-lt"/>
          <a:ea typeface="+mn-ea"/>
          <a:cs typeface="+mn-cs"/>
          <a:sym typeface="Gill Sans" charset="0"/>
        </a:defRPr>
      </a:lvl6pPr>
      <a:lvl7pPr marL="765206" algn="ctr" rtl="0" fontAlgn="base">
        <a:spcBef>
          <a:spcPct val="0"/>
        </a:spcBef>
        <a:spcAft>
          <a:spcPct val="0"/>
        </a:spcAft>
        <a:defRPr sz="3000">
          <a:solidFill>
            <a:schemeClr val="tx1"/>
          </a:solidFill>
          <a:latin typeface="+mn-lt"/>
          <a:ea typeface="+mn-ea"/>
          <a:cs typeface="+mn-cs"/>
          <a:sym typeface="Gill Sans" charset="0"/>
        </a:defRPr>
      </a:lvl7pPr>
      <a:lvl8pPr marL="1147809" algn="ctr" rtl="0" fontAlgn="base">
        <a:spcBef>
          <a:spcPct val="0"/>
        </a:spcBef>
        <a:spcAft>
          <a:spcPct val="0"/>
        </a:spcAft>
        <a:defRPr sz="3000">
          <a:solidFill>
            <a:schemeClr val="tx1"/>
          </a:solidFill>
          <a:latin typeface="+mn-lt"/>
          <a:ea typeface="+mn-ea"/>
          <a:cs typeface="+mn-cs"/>
          <a:sym typeface="Gill Sans" charset="0"/>
        </a:defRPr>
      </a:lvl8pPr>
      <a:lvl9pPr marL="1530413" algn="ctr" rtl="0" fontAlgn="base">
        <a:spcBef>
          <a:spcPct val="0"/>
        </a:spcBef>
        <a:spcAft>
          <a:spcPct val="0"/>
        </a:spcAft>
        <a:defRPr sz="3000">
          <a:solidFill>
            <a:schemeClr val="tx1"/>
          </a:solidFill>
          <a:latin typeface="+mn-lt"/>
          <a:ea typeface="+mn-ea"/>
          <a:cs typeface="+mn-cs"/>
          <a:sym typeface="Gill Sans" charset="0"/>
        </a:defRPr>
      </a:lvl9pPr>
    </p:bodyStyle>
    <p:otherStyle>
      <a:defPPr>
        <a:defRPr lang="en-US"/>
      </a:defPPr>
      <a:lvl1pPr marL="0" algn="l" defTabSz="382604" rtl="0" eaLnBrk="1" latinLnBrk="0" hangingPunct="1">
        <a:defRPr sz="1500" kern="1200">
          <a:solidFill>
            <a:schemeClr val="tx1"/>
          </a:solidFill>
          <a:latin typeface="+mn-lt"/>
          <a:ea typeface="+mn-ea"/>
          <a:cs typeface="+mn-cs"/>
        </a:defRPr>
      </a:lvl1pPr>
      <a:lvl2pPr marL="382604" algn="l" defTabSz="382604" rtl="0" eaLnBrk="1" latinLnBrk="0" hangingPunct="1">
        <a:defRPr sz="1500" kern="1200">
          <a:solidFill>
            <a:schemeClr val="tx1"/>
          </a:solidFill>
          <a:latin typeface="+mn-lt"/>
          <a:ea typeface="+mn-ea"/>
          <a:cs typeface="+mn-cs"/>
        </a:defRPr>
      </a:lvl2pPr>
      <a:lvl3pPr marL="765206" algn="l" defTabSz="382604" rtl="0" eaLnBrk="1" latinLnBrk="0" hangingPunct="1">
        <a:defRPr sz="1500" kern="1200">
          <a:solidFill>
            <a:schemeClr val="tx1"/>
          </a:solidFill>
          <a:latin typeface="+mn-lt"/>
          <a:ea typeface="+mn-ea"/>
          <a:cs typeface="+mn-cs"/>
        </a:defRPr>
      </a:lvl3pPr>
      <a:lvl4pPr marL="1147809" algn="l" defTabSz="382604" rtl="0" eaLnBrk="1" latinLnBrk="0" hangingPunct="1">
        <a:defRPr sz="1500" kern="1200">
          <a:solidFill>
            <a:schemeClr val="tx1"/>
          </a:solidFill>
          <a:latin typeface="+mn-lt"/>
          <a:ea typeface="+mn-ea"/>
          <a:cs typeface="+mn-cs"/>
        </a:defRPr>
      </a:lvl4pPr>
      <a:lvl5pPr marL="1530413" algn="l" defTabSz="382604" rtl="0" eaLnBrk="1" latinLnBrk="0" hangingPunct="1">
        <a:defRPr sz="1500" kern="1200">
          <a:solidFill>
            <a:schemeClr val="tx1"/>
          </a:solidFill>
          <a:latin typeface="+mn-lt"/>
          <a:ea typeface="+mn-ea"/>
          <a:cs typeface="+mn-cs"/>
        </a:defRPr>
      </a:lvl5pPr>
      <a:lvl6pPr marL="1913015" algn="l" defTabSz="382604" rtl="0" eaLnBrk="1" latinLnBrk="0" hangingPunct="1">
        <a:defRPr sz="1500" kern="1200">
          <a:solidFill>
            <a:schemeClr val="tx1"/>
          </a:solidFill>
          <a:latin typeface="+mn-lt"/>
          <a:ea typeface="+mn-ea"/>
          <a:cs typeface="+mn-cs"/>
        </a:defRPr>
      </a:lvl6pPr>
      <a:lvl7pPr marL="2295619" algn="l" defTabSz="382604" rtl="0" eaLnBrk="1" latinLnBrk="0" hangingPunct="1">
        <a:defRPr sz="1500" kern="1200">
          <a:solidFill>
            <a:schemeClr val="tx1"/>
          </a:solidFill>
          <a:latin typeface="+mn-lt"/>
          <a:ea typeface="+mn-ea"/>
          <a:cs typeface="+mn-cs"/>
        </a:defRPr>
      </a:lvl7pPr>
      <a:lvl8pPr marL="2678222" algn="l" defTabSz="382604" rtl="0" eaLnBrk="1" latinLnBrk="0" hangingPunct="1">
        <a:defRPr sz="1500" kern="1200">
          <a:solidFill>
            <a:schemeClr val="tx1"/>
          </a:solidFill>
          <a:latin typeface="+mn-lt"/>
          <a:ea typeface="+mn-ea"/>
          <a:cs typeface="+mn-cs"/>
        </a:defRPr>
      </a:lvl8pPr>
      <a:lvl9pPr marL="3060825" algn="l" defTabSz="382604" rtl="0" eaLnBrk="1" latinLnBrk="0" hangingPunct="1">
        <a:defRPr sz="15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68" r:id="rId12"/>
  </p:sldLayoutIdLst>
  <p:transition/>
  <p:txStyles>
    <p:titleStyle>
      <a:lvl1pPr algn="ctr" rtl="0" fontAlgn="base">
        <a:spcBef>
          <a:spcPct val="0"/>
        </a:spcBef>
        <a:spcAft>
          <a:spcPct val="0"/>
        </a:spcAft>
        <a:defRPr sz="7000">
          <a:solidFill>
            <a:schemeClr val="tx1"/>
          </a:solidFill>
          <a:latin typeface="+mj-lt"/>
          <a:ea typeface="+mj-ea"/>
          <a:cs typeface="+mj-cs"/>
          <a:sym typeface="Gill Sans" charset="0"/>
        </a:defRPr>
      </a:lvl1pPr>
      <a:lvl2pPr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5pPr>
      <a:lvl6pPr marL="382576"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6pPr>
      <a:lvl7pPr marL="765151"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7pPr>
      <a:lvl8pPr marL="1147726"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8pPr>
      <a:lvl9pPr marL="1530303" algn="ctr" rtl="0" fontAlgn="base">
        <a:spcBef>
          <a:spcPct val="0"/>
        </a:spcBef>
        <a:spcAft>
          <a:spcPct val="0"/>
        </a:spcAft>
        <a:defRPr sz="7000">
          <a:solidFill>
            <a:schemeClr val="tx1"/>
          </a:solidFill>
          <a:latin typeface="Gill Sans" charset="0"/>
          <a:ea typeface="ヒラギノ角ゴ ProN W3" charset="0"/>
          <a:cs typeface="ヒラギノ角ゴ ProN W3" charset="0"/>
          <a:sym typeface="Gill Sans" charset="0"/>
        </a:defRPr>
      </a:lvl9pPr>
    </p:titleStyle>
    <p:bodyStyle>
      <a:lvl1pPr algn="ctr" rtl="0" fontAlgn="base">
        <a:spcBef>
          <a:spcPct val="0"/>
        </a:spcBef>
        <a:spcAft>
          <a:spcPct val="0"/>
        </a:spcAft>
        <a:defRPr sz="3000">
          <a:solidFill>
            <a:schemeClr val="tx1"/>
          </a:solidFill>
          <a:latin typeface="+mn-lt"/>
          <a:ea typeface="+mn-ea"/>
          <a:cs typeface="+mn-cs"/>
          <a:sym typeface="Gill Sans" charset="0"/>
        </a:defRPr>
      </a:lvl1pPr>
      <a:lvl2pPr algn="ctr" rtl="0" fontAlgn="base">
        <a:spcBef>
          <a:spcPct val="0"/>
        </a:spcBef>
        <a:spcAft>
          <a:spcPct val="0"/>
        </a:spcAft>
        <a:defRPr sz="3000">
          <a:solidFill>
            <a:schemeClr val="tx1"/>
          </a:solidFill>
          <a:latin typeface="+mn-lt"/>
          <a:ea typeface="+mn-ea"/>
          <a:cs typeface="+mn-cs"/>
          <a:sym typeface="Gill Sans" charset="0"/>
        </a:defRPr>
      </a:lvl2pPr>
      <a:lvl3pPr algn="ctr" rtl="0" fontAlgn="base">
        <a:spcBef>
          <a:spcPct val="0"/>
        </a:spcBef>
        <a:spcAft>
          <a:spcPct val="0"/>
        </a:spcAft>
        <a:defRPr sz="3000">
          <a:solidFill>
            <a:schemeClr val="tx1"/>
          </a:solidFill>
          <a:latin typeface="+mn-lt"/>
          <a:ea typeface="+mn-ea"/>
          <a:cs typeface="+mn-cs"/>
          <a:sym typeface="Gill Sans" charset="0"/>
        </a:defRPr>
      </a:lvl3pPr>
      <a:lvl4pPr algn="ctr" rtl="0" fontAlgn="base">
        <a:spcBef>
          <a:spcPct val="0"/>
        </a:spcBef>
        <a:spcAft>
          <a:spcPct val="0"/>
        </a:spcAft>
        <a:defRPr sz="3000">
          <a:solidFill>
            <a:schemeClr val="tx1"/>
          </a:solidFill>
          <a:latin typeface="+mn-lt"/>
          <a:ea typeface="+mn-ea"/>
          <a:cs typeface="+mn-cs"/>
          <a:sym typeface="Gill Sans" charset="0"/>
        </a:defRPr>
      </a:lvl4pPr>
      <a:lvl5pPr algn="ctr" rtl="0" fontAlgn="base">
        <a:spcBef>
          <a:spcPct val="0"/>
        </a:spcBef>
        <a:spcAft>
          <a:spcPct val="0"/>
        </a:spcAft>
        <a:defRPr sz="3000">
          <a:solidFill>
            <a:schemeClr val="tx1"/>
          </a:solidFill>
          <a:latin typeface="+mn-lt"/>
          <a:ea typeface="+mn-ea"/>
          <a:cs typeface="+mn-cs"/>
          <a:sym typeface="Gill Sans" charset="0"/>
        </a:defRPr>
      </a:lvl5pPr>
      <a:lvl6pPr marL="382576" algn="ctr" rtl="0" fontAlgn="base">
        <a:spcBef>
          <a:spcPct val="0"/>
        </a:spcBef>
        <a:spcAft>
          <a:spcPct val="0"/>
        </a:spcAft>
        <a:defRPr sz="3000">
          <a:solidFill>
            <a:schemeClr val="tx1"/>
          </a:solidFill>
          <a:latin typeface="+mn-lt"/>
          <a:ea typeface="+mn-ea"/>
          <a:cs typeface="+mn-cs"/>
          <a:sym typeface="Gill Sans" charset="0"/>
        </a:defRPr>
      </a:lvl6pPr>
      <a:lvl7pPr marL="765151" algn="ctr" rtl="0" fontAlgn="base">
        <a:spcBef>
          <a:spcPct val="0"/>
        </a:spcBef>
        <a:spcAft>
          <a:spcPct val="0"/>
        </a:spcAft>
        <a:defRPr sz="3000">
          <a:solidFill>
            <a:schemeClr val="tx1"/>
          </a:solidFill>
          <a:latin typeface="+mn-lt"/>
          <a:ea typeface="+mn-ea"/>
          <a:cs typeface="+mn-cs"/>
          <a:sym typeface="Gill Sans" charset="0"/>
        </a:defRPr>
      </a:lvl7pPr>
      <a:lvl8pPr marL="1147726" algn="ctr" rtl="0" fontAlgn="base">
        <a:spcBef>
          <a:spcPct val="0"/>
        </a:spcBef>
        <a:spcAft>
          <a:spcPct val="0"/>
        </a:spcAft>
        <a:defRPr sz="3000">
          <a:solidFill>
            <a:schemeClr val="tx1"/>
          </a:solidFill>
          <a:latin typeface="+mn-lt"/>
          <a:ea typeface="+mn-ea"/>
          <a:cs typeface="+mn-cs"/>
          <a:sym typeface="Gill Sans" charset="0"/>
        </a:defRPr>
      </a:lvl8pPr>
      <a:lvl9pPr marL="1530303" algn="ctr" rtl="0" fontAlgn="base">
        <a:spcBef>
          <a:spcPct val="0"/>
        </a:spcBef>
        <a:spcAft>
          <a:spcPct val="0"/>
        </a:spcAft>
        <a:defRPr sz="3000">
          <a:solidFill>
            <a:schemeClr val="tx1"/>
          </a:solidFill>
          <a:latin typeface="+mn-lt"/>
          <a:ea typeface="+mn-ea"/>
          <a:cs typeface="+mn-cs"/>
          <a:sym typeface="Gill Sans" charset="0"/>
        </a:defRPr>
      </a:lvl9pPr>
    </p:bodyStyle>
    <p:otherStyle>
      <a:defPPr>
        <a:defRPr lang="en-US"/>
      </a:defPPr>
      <a:lvl1pPr marL="0" algn="l" defTabSz="382576" rtl="0" eaLnBrk="1" latinLnBrk="0" hangingPunct="1">
        <a:defRPr sz="1500" kern="1200">
          <a:solidFill>
            <a:schemeClr val="tx1"/>
          </a:solidFill>
          <a:latin typeface="+mn-lt"/>
          <a:ea typeface="+mn-ea"/>
          <a:cs typeface="+mn-cs"/>
        </a:defRPr>
      </a:lvl1pPr>
      <a:lvl2pPr marL="382576" algn="l" defTabSz="382576" rtl="0" eaLnBrk="1" latinLnBrk="0" hangingPunct="1">
        <a:defRPr sz="1500" kern="1200">
          <a:solidFill>
            <a:schemeClr val="tx1"/>
          </a:solidFill>
          <a:latin typeface="+mn-lt"/>
          <a:ea typeface="+mn-ea"/>
          <a:cs typeface="+mn-cs"/>
        </a:defRPr>
      </a:lvl2pPr>
      <a:lvl3pPr marL="765151" algn="l" defTabSz="382576" rtl="0" eaLnBrk="1" latinLnBrk="0" hangingPunct="1">
        <a:defRPr sz="1500" kern="1200">
          <a:solidFill>
            <a:schemeClr val="tx1"/>
          </a:solidFill>
          <a:latin typeface="+mn-lt"/>
          <a:ea typeface="+mn-ea"/>
          <a:cs typeface="+mn-cs"/>
        </a:defRPr>
      </a:lvl3pPr>
      <a:lvl4pPr marL="1147726" algn="l" defTabSz="382576" rtl="0" eaLnBrk="1" latinLnBrk="0" hangingPunct="1">
        <a:defRPr sz="1500" kern="1200">
          <a:solidFill>
            <a:schemeClr val="tx1"/>
          </a:solidFill>
          <a:latin typeface="+mn-lt"/>
          <a:ea typeface="+mn-ea"/>
          <a:cs typeface="+mn-cs"/>
        </a:defRPr>
      </a:lvl4pPr>
      <a:lvl5pPr marL="1530303" algn="l" defTabSz="382576" rtl="0" eaLnBrk="1" latinLnBrk="0" hangingPunct="1">
        <a:defRPr sz="1500" kern="1200">
          <a:solidFill>
            <a:schemeClr val="tx1"/>
          </a:solidFill>
          <a:latin typeface="+mn-lt"/>
          <a:ea typeface="+mn-ea"/>
          <a:cs typeface="+mn-cs"/>
        </a:defRPr>
      </a:lvl5pPr>
      <a:lvl6pPr marL="1912877" algn="l" defTabSz="382576" rtl="0" eaLnBrk="1" latinLnBrk="0" hangingPunct="1">
        <a:defRPr sz="1500" kern="1200">
          <a:solidFill>
            <a:schemeClr val="tx1"/>
          </a:solidFill>
          <a:latin typeface="+mn-lt"/>
          <a:ea typeface="+mn-ea"/>
          <a:cs typeface="+mn-cs"/>
        </a:defRPr>
      </a:lvl6pPr>
      <a:lvl7pPr marL="2295454" algn="l" defTabSz="382576" rtl="0" eaLnBrk="1" latinLnBrk="0" hangingPunct="1">
        <a:defRPr sz="1500" kern="1200">
          <a:solidFill>
            <a:schemeClr val="tx1"/>
          </a:solidFill>
          <a:latin typeface="+mn-lt"/>
          <a:ea typeface="+mn-ea"/>
          <a:cs typeface="+mn-cs"/>
        </a:defRPr>
      </a:lvl7pPr>
      <a:lvl8pPr marL="2678030" algn="l" defTabSz="382576" rtl="0" eaLnBrk="1" latinLnBrk="0" hangingPunct="1">
        <a:defRPr sz="1500" kern="1200">
          <a:solidFill>
            <a:schemeClr val="tx1"/>
          </a:solidFill>
          <a:latin typeface="+mn-lt"/>
          <a:ea typeface="+mn-ea"/>
          <a:cs typeface="+mn-cs"/>
        </a:defRPr>
      </a:lvl8pPr>
      <a:lvl9pPr marL="3060605" algn="l" defTabSz="382576"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36.xml"/></Relationships>
</file>

<file path=ppt/slides/_rels/slide101.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36.xml"/></Relationships>
</file>

<file path=ppt/slides/_rels/slide10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4.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36.xml"/></Relationships>
</file>

<file path=ppt/slides/_rels/slide10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6.xml"/></Relationships>
</file>

<file path=ppt/slides/_rels/slide10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36.xml"/></Relationships>
</file>

<file path=ppt/slides/_rels/slide11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xml"/><Relationship Id="rId1" Type="http://schemas.openxmlformats.org/officeDocument/2006/relationships/slideLayout" Target="../slideLayouts/slideLayout41.xml"/><Relationship Id="rId4" Type="http://schemas.microsoft.com/office/2007/relationships/hdphoto" Target="../media/hdphoto1.wdp"/></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xml"/><Relationship Id="rId1" Type="http://schemas.openxmlformats.org/officeDocument/2006/relationships/slideLayout" Target="../slideLayouts/slideLayout36.xml"/><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6.xml"/><Relationship Id="rId1" Type="http://schemas.openxmlformats.org/officeDocument/2006/relationships/vmlDrawing" Target="../drawings/vmlDrawing1.vml"/><Relationship Id="rId5" Type="http://schemas.openxmlformats.org/officeDocument/2006/relationships/image" Target="../media/image55.png"/><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6.xml"/></Relationships>
</file>

<file path=ppt/slides/_rels/slide6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36.xml"/><Relationship Id="rId4" Type="http://schemas.openxmlformats.org/officeDocument/2006/relationships/image" Target="../media/image8.jpeg"/></Relationships>
</file>

<file path=ppt/slides/_rels/slide6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36.xml"/><Relationship Id="rId4" Type="http://schemas.openxmlformats.org/officeDocument/2006/relationships/image" Target="../media/image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6.xml"/></Relationships>
</file>

<file path=ppt/slides/_rels/slide72.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36.xml"/></Relationships>
</file>

<file path=ppt/slides/_rels/slide7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6.xml"/></Relationships>
</file>

<file path=ppt/slides/_rels/slide7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6.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6.xml"/></Relationships>
</file>

<file path=ppt/slides/_rels/slide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36.xml"/></Relationships>
</file>

<file path=ppt/slides/_rels/slide81.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36.xml"/></Relationships>
</file>

<file path=ppt/slides/_rels/slide83.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36.xml"/></Relationships>
</file>

<file path=ppt/slides/_rels/slide84.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36.xml"/></Relationships>
</file>

<file path=ppt/slides/_rels/slide85.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36.xml"/></Relationships>
</file>

<file path=ppt/slides/_rels/slide86.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36.xml"/></Relationships>
</file>

<file path=ppt/slides/_rels/slide87.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36.xml"/></Relationships>
</file>

<file path=ppt/slides/_rels/slide88.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36.xml"/></Relationships>
</file>

<file path=ppt/slides/_rels/slide89.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36.xml"/></Relationships>
</file>

<file path=ppt/slides/_rels/slide9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3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2.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3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4.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36.xml"/></Relationships>
</file>

<file path=ppt/slides/_rels/slide95.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36.xml"/></Relationships>
</file>

<file path=ppt/slides/_rels/slide96.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36.xml"/></Relationships>
</file>

<file path=ppt/slides/_rels/slide97.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36.xml"/></Relationships>
</file>

<file path=ppt/slides/_rels/slide98.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36.xml"/></Relationships>
</file>

<file path=ppt/slides/_rels/slide99.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4413" y="2362200"/>
            <a:ext cx="5575300" cy="2006703"/>
          </a:xfrm>
        </p:spPr>
        <p:txBody>
          <a:bodyPr/>
          <a:lstStyle/>
          <a:p>
            <a:r>
              <a:rPr lang="en-US" dirty="0" smtClean="0"/>
              <a:t>Designing info-graphics for web applications</a:t>
            </a:r>
            <a:endParaRPr lang="en-US" dirty="0"/>
          </a:p>
        </p:txBody>
      </p:sp>
      <p:sp>
        <p:nvSpPr>
          <p:cNvPr id="3" name="Subtitle 2"/>
          <p:cNvSpPr>
            <a:spLocks noGrp="1"/>
          </p:cNvSpPr>
          <p:nvPr>
            <p:ph type="subTitle" idx="1"/>
          </p:nvPr>
        </p:nvSpPr>
        <p:spPr>
          <a:xfrm>
            <a:off x="519113" y="4695027"/>
            <a:ext cx="4965699" cy="1337802"/>
          </a:xfrm>
        </p:spPr>
        <p:txBody>
          <a:bodyPr/>
          <a:lstStyle/>
          <a:p>
            <a:r>
              <a:rPr lang="en-US" dirty="0" smtClean="0"/>
              <a:t>Des Traynor</a:t>
            </a:r>
          </a:p>
          <a:p>
            <a:r>
              <a:rPr lang="en-US" dirty="0" smtClean="0"/>
              <a:t>UX Lead</a:t>
            </a:r>
          </a:p>
          <a:p>
            <a:r>
              <a:rPr lang="en-US" dirty="0" smtClean="0"/>
              <a:t>Contrast</a:t>
            </a:r>
            <a:endParaRPr lang="en-US" dirty="0"/>
          </a:p>
        </p:txBody>
      </p:sp>
      <p:sp>
        <p:nvSpPr>
          <p:cNvPr id="4" name="Rectangle 3"/>
          <p:cNvSpPr/>
          <p:nvPr/>
        </p:nvSpPr>
        <p:spPr>
          <a:xfrm>
            <a:off x="10658995" y="228600"/>
            <a:ext cx="990977" cy="400110"/>
          </a:xfrm>
          <a:prstGeom prst="rect">
            <a:avLst/>
          </a:prstGeom>
        </p:spPr>
        <p:txBody>
          <a:bodyPr wrap="none">
            <a:spAutoFit/>
          </a:bodyPr>
          <a:lstStyle/>
          <a:p>
            <a:pPr algn="r"/>
            <a:r>
              <a:rPr lang="en-US" sz="2000" dirty="0"/>
              <a:t>OPN04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p:cNvSpPr>
          <p:nvPr/>
        </p:nvSpPr>
        <p:spPr bwMode="auto">
          <a:xfrm>
            <a:off x="2459374" y="3159696"/>
            <a:ext cx="7268590"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FFFFFF"/>
                </a:solidFill>
                <a:latin typeface="Futura LT Bold" charset="0"/>
                <a:ea typeface="ＭＳ Ｐゴシック" charset="0"/>
                <a:cs typeface="Futura LT Bold" charset="0"/>
                <a:sym typeface="Futura LT Bold" charset="0"/>
              </a:rPr>
              <a:t>VISUALS CAN CONFUSE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p:cNvSpPr>
          <p:nvPr/>
        </p:nvSpPr>
        <p:spPr bwMode="auto">
          <a:xfrm>
            <a:off x="1632049" y="771006"/>
            <a:ext cx="9246121"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INSIGHTS INTO ENGAGEMENT</a:t>
            </a:r>
          </a:p>
        </p:txBody>
      </p:sp>
      <p:pic>
        <p:nvPicPr>
          <p:cNvPr id="2" name="Picture 1"/>
          <p:cNvPicPr>
            <a:picLocks noChangeAspect="1"/>
          </p:cNvPicPr>
          <p:nvPr/>
        </p:nvPicPr>
        <p:blipFill>
          <a:blip r:embed="rId2"/>
          <a:stretch>
            <a:fillRect/>
          </a:stretch>
        </p:blipFill>
        <p:spPr>
          <a:xfrm>
            <a:off x="1827212" y="1676400"/>
            <a:ext cx="8153400" cy="48900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p:cNvSpPr>
          <p:nvPr/>
        </p:nvSpPr>
        <p:spPr bwMode="auto">
          <a:xfrm>
            <a:off x="1632049" y="771006"/>
            <a:ext cx="9246121"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INSIGHTS INTO ENGAGEMENT</a:t>
            </a:r>
          </a:p>
        </p:txBody>
      </p:sp>
      <p:pic>
        <p:nvPicPr>
          <p:cNvPr id="2" name="Picture 1"/>
          <p:cNvPicPr>
            <a:picLocks noChangeAspect="1"/>
          </p:cNvPicPr>
          <p:nvPr/>
        </p:nvPicPr>
        <p:blipFill>
          <a:blip r:embed="rId2"/>
          <a:stretch>
            <a:fillRect/>
          </a:stretch>
        </p:blipFill>
        <p:spPr>
          <a:xfrm>
            <a:off x="1827212" y="1676400"/>
            <a:ext cx="8113712" cy="48662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p:cNvSpPr>
          <p:nvPr/>
        </p:nvSpPr>
        <p:spPr bwMode="auto">
          <a:xfrm>
            <a:off x="878451" y="771006"/>
            <a:ext cx="10753326"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INSIGHTS INTO </a:t>
            </a:r>
            <a:r>
              <a:rPr lang="en-US" sz="3500" spc="753" dirty="0" smtClean="0">
                <a:solidFill>
                  <a:srgbClr val="000000"/>
                </a:solidFill>
                <a:latin typeface="Futura LT Bold" charset="0"/>
                <a:ea typeface="ＭＳ Ｐゴシック" charset="0"/>
                <a:cs typeface="Futura LT Bold" charset="0"/>
                <a:sym typeface="Futura LT Bold" charset="0"/>
              </a:rPr>
              <a:t>BUSINESS MODELS</a:t>
            </a:r>
            <a:endParaRPr lang="en-US" sz="3500" spc="753" dirty="0">
              <a:solidFill>
                <a:srgbClr val="000000"/>
              </a:solidFill>
              <a:latin typeface="Futura LT Bold" charset="0"/>
              <a:ea typeface="ＭＳ Ｐゴシック" charset="0"/>
              <a:cs typeface="Futura LT Bold" charset="0"/>
              <a:sym typeface="Futura LT Bold" charset="0"/>
            </a:endParaRPr>
          </a:p>
        </p:txBody>
      </p:sp>
      <p:pic>
        <p:nvPicPr>
          <p:cNvPr id="3" name="Picture 2"/>
          <p:cNvPicPr>
            <a:picLocks noChangeAspect="1"/>
          </p:cNvPicPr>
          <p:nvPr/>
        </p:nvPicPr>
        <p:blipFill>
          <a:blip r:embed="rId2"/>
          <a:stretch>
            <a:fillRect/>
          </a:stretch>
        </p:blipFill>
        <p:spPr>
          <a:xfrm>
            <a:off x="2284412" y="1676400"/>
            <a:ext cx="7620000" cy="4572000"/>
          </a:xfrm>
          <a:prstGeom prst="rect">
            <a:avLst/>
          </a:prstGeom>
        </p:spPr>
      </p:pic>
    </p:spTree>
    <p:extLst>
      <p:ext uri="{BB962C8B-B14F-4D97-AF65-F5344CB8AC3E}">
        <p14:creationId xmlns:p14="http://schemas.microsoft.com/office/powerpoint/2010/main" val="280865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p:cNvSpPr>
          <p:nvPr/>
        </p:nvSpPr>
        <p:spPr bwMode="auto">
          <a:xfrm>
            <a:off x="1522412" y="2743200"/>
            <a:ext cx="9284457"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000" dirty="0" smtClean="0">
                <a:solidFill>
                  <a:srgbClr val="000000"/>
                </a:solidFill>
                <a:latin typeface="Segoe Script" charset="0"/>
                <a:ea typeface="ＭＳ Ｐゴシック" charset="0"/>
                <a:cs typeface="Segoe Script" charset="0"/>
                <a:sym typeface="Segoe Script" charset="0"/>
              </a:rPr>
              <a:t>3. A note on usability, impact, and power. </a:t>
            </a:r>
            <a:endParaRPr lang="en-US" sz="3000" dirty="0">
              <a:solidFill>
                <a:srgbClr val="000000"/>
              </a:solidFill>
              <a:latin typeface="Segoe Script" charset="0"/>
              <a:ea typeface="ＭＳ Ｐゴシック" charset="0"/>
              <a:cs typeface="Segoe Script" charset="0"/>
              <a:sym typeface="Segoe Script" charset="0"/>
            </a:endParaRPr>
          </a:p>
        </p:txBody>
      </p:sp>
    </p:spTree>
    <p:extLst>
      <p:ext uri="{BB962C8B-B14F-4D97-AF65-F5344CB8AC3E}">
        <p14:creationId xmlns:p14="http://schemas.microsoft.com/office/powerpoint/2010/main" val="238669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570412" y="0"/>
            <a:ext cx="7618413" cy="6858000"/>
          </a:xfrm>
          <a:prstGeom prst="rect">
            <a:avLst/>
          </a:prstGeom>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5" name="Picture 4"/>
          <p:cNvPicPr>
            <a:picLocks noChangeAspect="1"/>
          </p:cNvPicPr>
          <p:nvPr/>
        </p:nvPicPr>
        <p:blipFill>
          <a:blip r:embed="rId2"/>
          <a:stretch>
            <a:fillRect/>
          </a:stretch>
        </p:blipFill>
        <p:spPr>
          <a:xfrm>
            <a:off x="0" y="0"/>
            <a:ext cx="4574905" cy="6858000"/>
          </a:xfrm>
          <a:prstGeom prst="rect">
            <a:avLst/>
          </a:prstGeom>
        </p:spPr>
      </p:pic>
      <p:sp>
        <p:nvSpPr>
          <p:cNvPr id="8" name="Rectangle 7"/>
          <p:cNvSpPr/>
          <p:nvPr/>
        </p:nvSpPr>
        <p:spPr>
          <a:xfrm>
            <a:off x="4875212" y="838200"/>
            <a:ext cx="6092825" cy="4204228"/>
          </a:xfrm>
          <a:prstGeom prst="rect">
            <a:avLst/>
          </a:prstGeom>
        </p:spPr>
        <p:txBody>
          <a:bodyPr>
            <a:spAutoFit/>
          </a:bodyPr>
          <a:lstStyle/>
          <a:p>
            <a:pPr>
              <a:lnSpc>
                <a:spcPct val="140000"/>
              </a:lnSpc>
            </a:pPr>
            <a:r>
              <a:rPr lang="en-US" sz="2400" dirty="0">
                <a:solidFill>
                  <a:schemeClr val="bg1"/>
                </a:solidFill>
              </a:rPr>
              <a:t>Usability is not everything. If usability engineers designed a nightclub, it would be clean, quiet, brightly lit, with lots of places to sit down, plenty of bartenders, menus written in 18-point sans-serif, and easy-to-find bathrooms. But nobody would be there. They would all be down the street at Coyote Ugly pouring beer on each </a:t>
            </a:r>
            <a:r>
              <a:rPr lang="en-US" sz="2400" dirty="0" smtClean="0">
                <a:solidFill>
                  <a:schemeClr val="bg1"/>
                </a:solidFill>
              </a:rPr>
              <a:t>other. </a:t>
            </a:r>
            <a:endParaRPr lang="en-US" sz="2400" dirty="0">
              <a:solidFill>
                <a:schemeClr val="bg1"/>
              </a:solidFill>
            </a:endParaRPr>
          </a:p>
        </p:txBody>
      </p:sp>
    </p:spTree>
    <p:extLst>
      <p:ext uri="{BB962C8B-B14F-4D97-AF65-F5344CB8AC3E}">
        <p14:creationId xmlns:p14="http://schemas.microsoft.com/office/powerpoint/2010/main" val="233026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5401"/>
            <a:ext cx="12188825" cy="17285971"/>
          </a:xfrm>
          <a:prstGeom prst="rect">
            <a:avLst/>
          </a:prstGeom>
        </p:spPr>
      </p:pic>
    </p:spTree>
    <p:extLst>
      <p:ext uri="{BB962C8B-B14F-4D97-AF65-F5344CB8AC3E}">
        <p14:creationId xmlns:p14="http://schemas.microsoft.com/office/powerpoint/2010/main" val="364474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56026E-6 -1.09827E-6 L 4.56026E-6 -1.49827 " pathEditMode="relative" ptsTypes="AA">
                                      <p:cBhvr>
                                        <p:cTn id="6"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p:cNvSpPr>
          <p:nvPr/>
        </p:nvSpPr>
        <p:spPr bwMode="auto">
          <a:xfrm>
            <a:off x="1522412" y="2743200"/>
            <a:ext cx="9284457"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000" dirty="0" smtClean="0">
                <a:solidFill>
                  <a:srgbClr val="000000"/>
                </a:solidFill>
                <a:latin typeface="Segoe Script" charset="0"/>
                <a:ea typeface="ＭＳ Ｐゴシック" charset="0"/>
                <a:cs typeface="Segoe Script" charset="0"/>
                <a:sym typeface="Segoe Script" charset="0"/>
              </a:rPr>
              <a:t>It’s okay to sacrifice a little clarity for emotional impact. </a:t>
            </a:r>
            <a:endParaRPr lang="en-US" sz="3000" dirty="0">
              <a:solidFill>
                <a:srgbClr val="000000"/>
              </a:solidFill>
              <a:latin typeface="Segoe Script" charset="0"/>
              <a:ea typeface="ＭＳ Ｐゴシック" charset="0"/>
              <a:cs typeface="Segoe Script" charset="0"/>
              <a:sym typeface="Segoe Script" charset="0"/>
            </a:endParaRPr>
          </a:p>
        </p:txBody>
      </p:sp>
    </p:spTree>
    <p:extLst>
      <p:ext uri="{BB962C8B-B14F-4D97-AF65-F5344CB8AC3E}">
        <p14:creationId xmlns:p14="http://schemas.microsoft.com/office/powerpoint/2010/main" val="64207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p:cNvSpPr>
          <p:nvPr/>
        </p:nvSpPr>
        <p:spPr bwMode="auto">
          <a:xfrm>
            <a:off x="1522412" y="2743200"/>
            <a:ext cx="9284457"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000" dirty="0" smtClean="0">
                <a:solidFill>
                  <a:srgbClr val="000000"/>
                </a:solidFill>
                <a:latin typeface="Segoe Script" charset="0"/>
                <a:ea typeface="ＭＳ Ｐゴシック" charset="0"/>
                <a:cs typeface="Segoe Script" charset="0"/>
                <a:sym typeface="Segoe Script" charset="0"/>
              </a:rPr>
              <a:t>5. We’re not </a:t>
            </a:r>
            <a:r>
              <a:rPr lang="en-US" sz="3000" b="1" dirty="0" smtClean="0">
                <a:solidFill>
                  <a:srgbClr val="000000"/>
                </a:solidFill>
                <a:latin typeface="Segoe Script" charset="0"/>
                <a:ea typeface="ＭＳ Ｐゴシック" charset="0"/>
                <a:cs typeface="Segoe Script" charset="0"/>
                <a:sym typeface="Segoe Script" charset="0"/>
              </a:rPr>
              <a:t>always</a:t>
            </a:r>
            <a:r>
              <a:rPr lang="en-US" sz="3000" dirty="0" smtClean="0">
                <a:solidFill>
                  <a:srgbClr val="000000"/>
                </a:solidFill>
                <a:latin typeface="Segoe Script" charset="0"/>
                <a:ea typeface="ＭＳ Ｐゴシック" charset="0"/>
                <a:cs typeface="Segoe Script" charset="0"/>
                <a:sym typeface="Segoe Script" charset="0"/>
              </a:rPr>
              <a:t> designing </a:t>
            </a:r>
          </a:p>
          <a:p>
            <a:pPr algn="ctr" defTabSz="765261" fontAlgn="base">
              <a:spcBef>
                <a:spcPct val="0"/>
              </a:spcBef>
              <a:spcAft>
                <a:spcPct val="0"/>
              </a:spcAft>
            </a:pPr>
            <a:r>
              <a:rPr lang="en-US" sz="3000" dirty="0" smtClean="0">
                <a:solidFill>
                  <a:srgbClr val="000000"/>
                </a:solidFill>
                <a:latin typeface="Segoe Script" charset="0"/>
                <a:ea typeface="ＭＳ Ｐゴシック" charset="0"/>
                <a:cs typeface="Segoe Script" charset="0"/>
                <a:sym typeface="Segoe Script" charset="0"/>
              </a:rPr>
              <a:t>for first time users.</a:t>
            </a:r>
            <a:endParaRPr lang="en-US" sz="3000" dirty="0">
              <a:solidFill>
                <a:srgbClr val="000000"/>
              </a:solidFill>
              <a:latin typeface="Segoe Script" charset="0"/>
              <a:ea typeface="ＭＳ Ｐゴシック" charset="0"/>
              <a:cs typeface="Segoe Script" charset="0"/>
              <a:sym typeface="Segoe Script" charset="0"/>
            </a:endParaRPr>
          </a:p>
        </p:txBody>
      </p:sp>
    </p:spTree>
    <p:extLst>
      <p:ext uri="{BB962C8B-B14F-4D97-AF65-F5344CB8AC3E}">
        <p14:creationId xmlns:p14="http://schemas.microsoft.com/office/powerpoint/2010/main" val="410418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7012" y="0"/>
            <a:ext cx="11809412" cy="6938030"/>
          </a:xfrm>
          <a:prstGeom prst="rect">
            <a:avLst/>
          </a:prstGeom>
        </p:spPr>
      </p:pic>
      <p:sp>
        <p:nvSpPr>
          <p:cNvPr id="3" name="Rectangle 2"/>
          <p:cNvSpPr/>
          <p:nvPr/>
        </p:nvSpPr>
        <p:spPr bwMode="auto">
          <a:xfrm>
            <a:off x="0" y="0"/>
            <a:ext cx="227012" cy="6858000"/>
          </a:xfrm>
          <a:prstGeom prst="rect">
            <a:avLst/>
          </a:prstGeom>
          <a:ln>
            <a:headEnd type="none" w="med" len="med"/>
            <a:tailEnd type="none" w="med" len="med"/>
          </a:ln>
          <a:extLst/>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 name="Rectangle 4"/>
          <p:cNvSpPr/>
          <p:nvPr/>
        </p:nvSpPr>
        <p:spPr bwMode="auto">
          <a:xfrm>
            <a:off x="11965155" y="0"/>
            <a:ext cx="227012" cy="6858000"/>
          </a:xfrm>
          <a:prstGeom prst="rect">
            <a:avLst/>
          </a:prstGeom>
          <a:ln>
            <a:headEnd type="none" w="med" len="med"/>
            <a:tailEnd type="none" w="med" len="med"/>
          </a:ln>
          <a:extLst/>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72948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227012" cy="6858000"/>
          </a:xfrm>
          <a:prstGeom prst="rect">
            <a:avLst/>
          </a:prstGeom>
          <a:ln>
            <a:headEnd type="none" w="med" len="med"/>
            <a:tailEnd type="none" w="med" len="med"/>
          </a:ln>
          <a:extLst/>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 name="Rectangle 4"/>
          <p:cNvSpPr/>
          <p:nvPr/>
        </p:nvSpPr>
        <p:spPr bwMode="auto">
          <a:xfrm>
            <a:off x="11733212" y="0"/>
            <a:ext cx="458955" cy="6858000"/>
          </a:xfrm>
          <a:prstGeom prst="rect">
            <a:avLst/>
          </a:prstGeom>
          <a:ln>
            <a:headEnd type="none" w="med" len="med"/>
            <a:tailEnd type="none" w="med" len="med"/>
          </a:ln>
          <a:extLst/>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6" name="Picture 5"/>
          <p:cNvPicPr>
            <a:picLocks noChangeAspect="1"/>
          </p:cNvPicPr>
          <p:nvPr/>
        </p:nvPicPr>
        <p:blipFill>
          <a:blip r:embed="rId2"/>
          <a:stretch>
            <a:fillRect/>
          </a:stretch>
        </p:blipFill>
        <p:spPr>
          <a:xfrm>
            <a:off x="227012" y="0"/>
            <a:ext cx="11582400" cy="13955439"/>
          </a:xfrm>
          <a:prstGeom prst="rect">
            <a:avLst/>
          </a:prstGeom>
        </p:spPr>
      </p:pic>
    </p:spTree>
    <p:extLst>
      <p:ext uri="{BB962C8B-B14F-4D97-AF65-F5344CB8AC3E}">
        <p14:creationId xmlns:p14="http://schemas.microsoft.com/office/powerpoint/2010/main" val="286384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62803E-6 -4.89938E-6 L 1.62803E-6 -0.86607 " pathEditMode="relative" ptsTypes="AA">
                                      <p:cBhvr>
                                        <p:cTn id="6"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662"/>
            <a:ext cx="12196264" cy="6862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4654319" cy="6858000"/>
          </a:xfrm>
          <a:prstGeom prst="rect">
            <a:avLst/>
          </a:prstGeom>
        </p:spPr>
      </p:pic>
      <p:sp>
        <p:nvSpPr>
          <p:cNvPr id="113666" name="Rectangle 2"/>
          <p:cNvSpPr>
            <a:spLocks/>
          </p:cNvSpPr>
          <p:nvPr/>
        </p:nvSpPr>
        <p:spPr bwMode="auto">
          <a:xfrm>
            <a:off x="4646612" y="3657600"/>
            <a:ext cx="2898229"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3500" dirty="0">
                <a:solidFill>
                  <a:srgbClr val="000000"/>
                </a:solidFill>
                <a:latin typeface="Segoe Script Bold" charset="0"/>
                <a:ea typeface="ＭＳ Ｐゴシック" charset="0"/>
                <a:cs typeface="Segoe Script Bold" charset="0"/>
                <a:sym typeface="Segoe Script Bold" charset="0"/>
              </a:rPr>
              <a:t>@</a:t>
            </a:r>
            <a:r>
              <a:rPr lang="en-US" sz="3500" dirty="0" err="1" smtClean="0">
                <a:solidFill>
                  <a:srgbClr val="000000"/>
                </a:solidFill>
                <a:latin typeface="Segoe Script Bold" charset="0"/>
                <a:ea typeface="ＭＳ Ｐゴシック" charset="0"/>
                <a:cs typeface="Segoe Script Bold" charset="0"/>
                <a:sym typeface="Segoe Script Bold" charset="0"/>
              </a:rPr>
              <a:t>destraynor</a:t>
            </a:r>
            <a:endParaRPr lang="en-US" sz="3500" dirty="0" smtClean="0">
              <a:solidFill>
                <a:srgbClr val="000000"/>
              </a:solidFill>
              <a:latin typeface="Segoe Script Bold" charset="0"/>
              <a:ea typeface="ＭＳ Ｐゴシック" charset="0"/>
              <a:cs typeface="Segoe Script Bold" charset="0"/>
              <a:sym typeface="Segoe Script Bold" charset="0"/>
            </a:endParaRPr>
          </a:p>
        </p:txBody>
      </p:sp>
      <p:sp>
        <p:nvSpPr>
          <p:cNvPr id="113667" name="Rectangle 3"/>
          <p:cNvSpPr>
            <a:spLocks/>
          </p:cNvSpPr>
          <p:nvPr/>
        </p:nvSpPr>
        <p:spPr bwMode="auto">
          <a:xfrm>
            <a:off x="7330601" y="5209626"/>
            <a:ext cx="3589850"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3500" dirty="0" err="1">
                <a:solidFill>
                  <a:srgbClr val="000000"/>
                </a:solidFill>
                <a:latin typeface="Segoe Script Bold" charset="0"/>
                <a:ea typeface="ＭＳ Ｐゴシック" charset="0"/>
                <a:cs typeface="Segoe Script Bold" charset="0"/>
                <a:sym typeface="Segoe Script Bold" charset="0"/>
              </a:rPr>
              <a:t>contrast.ie</a:t>
            </a:r>
            <a:r>
              <a:rPr lang="en-US" sz="3500" dirty="0">
                <a:solidFill>
                  <a:srgbClr val="000000"/>
                </a:solidFill>
                <a:latin typeface="Segoe Script Bold" charset="0"/>
                <a:ea typeface="ＭＳ Ｐゴシック" charset="0"/>
                <a:cs typeface="Segoe Script Bold" charset="0"/>
                <a:sym typeface="Segoe Script Bold" charset="0"/>
              </a:rPr>
              <a:t>/blog</a:t>
            </a:r>
          </a:p>
        </p:txBody>
      </p:sp>
      <p:sp>
        <p:nvSpPr>
          <p:cNvPr id="6" name="TextBox 5"/>
          <p:cNvSpPr txBox="1"/>
          <p:nvPr/>
        </p:nvSpPr>
        <p:spPr>
          <a:xfrm>
            <a:off x="3960812" y="1828800"/>
            <a:ext cx="6324600" cy="1200329"/>
          </a:xfrm>
          <a:prstGeom prst="rect">
            <a:avLst/>
          </a:prstGeom>
          <a:noFill/>
        </p:spPr>
        <p:txBody>
          <a:bodyPr wrap="square" rtlCol="0">
            <a:spAutoFit/>
          </a:bodyPr>
          <a:lstStyle/>
          <a:p>
            <a:r>
              <a:rPr lang="en-US" sz="7200" b="1" dirty="0" smtClean="0"/>
              <a:t>Thank you!</a:t>
            </a:r>
            <a:endParaRPr lang="en-US" sz="7200" b="1" dirty="0"/>
          </a:p>
        </p:txBody>
      </p:sp>
      <p:sp>
        <p:nvSpPr>
          <p:cNvPr id="7" name="Rectangle 6"/>
          <p:cNvSpPr/>
          <p:nvPr/>
        </p:nvSpPr>
        <p:spPr>
          <a:xfrm>
            <a:off x="1903412" y="5105400"/>
            <a:ext cx="3826689" cy="646331"/>
          </a:xfrm>
          <a:prstGeom prst="rect">
            <a:avLst/>
          </a:prstGeom>
        </p:spPr>
        <p:txBody>
          <a:bodyPr wrap="none">
            <a:spAutoFit/>
          </a:bodyPr>
          <a:lstStyle/>
          <a:p>
            <a:pPr algn="ctr" defTabSz="765261" fontAlgn="base">
              <a:spcBef>
                <a:spcPct val="0"/>
              </a:spcBef>
              <a:spcAft>
                <a:spcPct val="0"/>
              </a:spcAft>
            </a:pPr>
            <a:r>
              <a:rPr lang="en-US" sz="3600" dirty="0" err="1">
                <a:solidFill>
                  <a:srgbClr val="000000"/>
                </a:solidFill>
                <a:latin typeface="Segoe Script Bold" charset="0"/>
                <a:ea typeface="ＭＳ Ｐゴシック" charset="0"/>
                <a:cs typeface="Segoe Script Bold" charset="0"/>
                <a:sym typeface="Segoe Script Bold" charset="0"/>
              </a:rPr>
              <a:t>des@contrast.ie</a:t>
            </a:r>
            <a:endParaRPr lang="en-US" sz="3600" dirty="0">
              <a:solidFill>
                <a:srgbClr val="000000"/>
              </a:solidFill>
              <a:latin typeface="Segoe Script Bold" charset="0"/>
              <a:ea typeface="ＭＳ Ｐゴシック" charset="0"/>
              <a:cs typeface="Segoe Script Bold" charset="0"/>
              <a:sym typeface="Segoe Script Bold" charset="0"/>
            </a:endParaRPr>
          </a:p>
        </p:txBody>
      </p:sp>
      <p:sp>
        <p:nvSpPr>
          <p:cNvPr id="8" name="Rectangle 2"/>
          <p:cNvSpPr>
            <a:spLocks/>
          </p:cNvSpPr>
          <p:nvPr/>
        </p:nvSpPr>
        <p:spPr bwMode="auto">
          <a:xfrm>
            <a:off x="8822523" y="3822915"/>
            <a:ext cx="3834383"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3500" dirty="0" smtClean="0">
                <a:solidFill>
                  <a:srgbClr val="000000"/>
                </a:solidFill>
                <a:latin typeface="Segoe Script Bold" charset="0"/>
                <a:ea typeface="ＭＳ Ｐゴシック" charset="0"/>
                <a:cs typeface="Segoe Script Bold" charset="0"/>
                <a:sym typeface="Segoe Script Bold" charset="0"/>
              </a:rPr>
              <a:t>Feedback forms!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4321174" y="3130766"/>
            <a:ext cx="3546476" cy="596468"/>
          </a:xfrm>
          <a:prstGeom prst="rect">
            <a:avLst/>
          </a:prstGeom>
          <a:noFill/>
          <a:ln>
            <a:noFill/>
          </a:ln>
        </p:spPr>
      </p:pic>
      <p:sp>
        <p:nvSpPr>
          <p:cNvPr id="5" name="Text Box 3"/>
          <p:cNvSpPr txBox="1">
            <a:spLocks noChangeArrowheads="1"/>
          </p:cNvSpPr>
          <p:nvPr/>
        </p:nvSpPr>
        <p:spPr bwMode="blackWhite">
          <a:xfrm>
            <a:off x="507868" y="6172200"/>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gradFill>
                  <a:gsLst>
                    <a:gs pos="0">
                      <a:schemeClr val="tx1"/>
                    </a:gs>
                    <a:gs pos="100000">
                      <a:schemeClr val="tx1"/>
                    </a:gs>
                  </a:gsLst>
                  <a:lin ang="5400000" scaled="0"/>
                </a:gradFill>
                <a:latin typeface="Segoe UI" pitchFamily="34" charset="0"/>
                <a:cs typeface="Arial" charset="0"/>
              </a:rPr>
              <a:t>© </a:t>
            </a:r>
            <a:r>
              <a:rPr lang="en-US" sz="700" dirty="0" smtClean="0">
                <a:gradFill>
                  <a:gsLst>
                    <a:gs pos="0">
                      <a:schemeClr val="tx1"/>
                    </a:gs>
                    <a:gs pos="100000">
                      <a:schemeClr val="tx1"/>
                    </a:gs>
                  </a:gsLst>
                  <a:lin ang="5400000" scaled="0"/>
                </a:gradFill>
                <a:latin typeface="Segoe UI" pitchFamily="34" charset="0"/>
                <a:cs typeface="Arial" charset="0"/>
              </a:rPr>
              <a:t>2011 Microsoft </a:t>
            </a:r>
            <a:r>
              <a:rPr lang="en-US" sz="700" dirty="0">
                <a:gradFill>
                  <a:gsLst>
                    <a:gs pos="0">
                      <a:schemeClr val="tx1"/>
                    </a:gs>
                    <a:gs pos="100000">
                      <a:schemeClr val="tx1"/>
                    </a:gs>
                  </a:gsLst>
                  <a:lin ang="5400000" scaled="0"/>
                </a:gradFill>
                <a:latin typeface="Segoe UI" pitchFamily="34" charset="0"/>
                <a:cs typeface="Arial" charset="0"/>
              </a:rPr>
              <a:t>Corporation. All rights reserved. Microsoft, Windows, Windows Vista and other product names are or may be registered trademarks and/or trademarks in the U.S. and/or other </a:t>
            </a:r>
            <a:r>
              <a:rPr lang="en-US" sz="700" dirty="0" smtClean="0">
                <a:gradFill>
                  <a:gsLst>
                    <a:gs pos="0">
                      <a:schemeClr val="tx1"/>
                    </a:gs>
                    <a:gs pos="100000">
                      <a:schemeClr val="tx1"/>
                    </a:gs>
                  </a:gsLst>
                  <a:lin ang="5400000" scaled="0"/>
                </a:gradFill>
                <a:latin typeface="Segoe UI" pitchFamily="34" charset="0"/>
                <a:cs typeface="Arial" charset="0"/>
              </a:rPr>
              <a:t>countries.</a:t>
            </a:r>
          </a:p>
          <a:p>
            <a:pPr algn="ctr" defTabSz="914099" eaLnBrk="0" hangingPunct="0"/>
            <a:r>
              <a:rPr lang="en-US" sz="700" dirty="0" smtClean="0">
                <a:gradFill>
                  <a:gsLst>
                    <a:gs pos="0">
                      <a:schemeClr val="tx1"/>
                    </a:gs>
                    <a:gs pos="100000">
                      <a:schemeClr val="tx1"/>
                    </a:gs>
                  </a:gsLst>
                  <a:lin ang="5400000" scaled="0"/>
                </a:gradFill>
                <a:latin typeface="Segoe UI" pitchFamily="34" charset="0"/>
                <a:cs typeface="Arial" charset="0"/>
              </a:rPr>
              <a:t>The </a:t>
            </a:r>
            <a:r>
              <a:rPr lang="en-US" sz="700" dirty="0">
                <a:gradFill>
                  <a:gsLst>
                    <a:gs pos="0">
                      <a:schemeClr val="tx1"/>
                    </a:gs>
                    <a:gs pos="100000">
                      <a:schemeClr val="tx1"/>
                    </a:gs>
                  </a:gsLst>
                  <a:lin ang="5400000" scaled="0"/>
                </a:gradFill>
                <a:latin typeface="Segoe UI" pitchFamily="34" charset="0"/>
                <a:cs typeface="Arial" charset="0"/>
              </a:rPr>
              <a:t>information herein is for informational purposes only and represents the current view of Microsoft Corporation as of the date of this </a:t>
            </a:r>
            <a:r>
              <a:rPr lang="en-US" sz="700" dirty="0" smtClean="0">
                <a:gradFill>
                  <a:gsLst>
                    <a:gs pos="0">
                      <a:schemeClr val="tx1"/>
                    </a:gs>
                    <a:gs pos="100000">
                      <a:schemeClr val="tx1"/>
                    </a:gs>
                  </a:gsLst>
                  <a:lin ang="5400000" scaled="0"/>
                </a:gradFill>
                <a:latin typeface="Segoe UI" pitchFamily="34" charset="0"/>
                <a:cs typeface="Arial" charset="0"/>
              </a:rPr>
              <a:t>presentation. Because </a:t>
            </a:r>
            <a:r>
              <a:rPr lang="en-US" sz="700" dirty="0">
                <a:gradFill>
                  <a:gsLst>
                    <a:gs pos="0">
                      <a:schemeClr val="tx1"/>
                    </a:gs>
                    <a:gs pos="100000">
                      <a:schemeClr val="tx1"/>
                    </a:gs>
                  </a:gsLst>
                  <a:lin ang="5400000" scaled="0"/>
                </a:gradFill>
                <a:latin typeface="Segoe UI" pitchFamily="34" charset="0"/>
                <a:cs typeface="Arial" charset="0"/>
              </a:rPr>
              <a:t>Microsoft must respond to changing market conditions, it should not be interpreted to be a commitment on the part of Microsoft, and Microsoft cannot guarantee the accuracy of any information provided after the date of this </a:t>
            </a:r>
            <a:r>
              <a:rPr lang="en-US" sz="700" dirty="0" smtClean="0">
                <a:gradFill>
                  <a:gsLst>
                    <a:gs pos="0">
                      <a:schemeClr val="tx1"/>
                    </a:gs>
                    <a:gs pos="100000">
                      <a:schemeClr val="tx1"/>
                    </a:gs>
                  </a:gsLst>
                  <a:lin ang="5400000" scaled="0"/>
                </a:gradFill>
                <a:latin typeface="Segoe UI" pitchFamily="34" charset="0"/>
                <a:cs typeface="Arial" charset="0"/>
              </a:rPr>
              <a:t>presentation. MICROSOFT </a:t>
            </a:r>
            <a:r>
              <a:rPr lang="en-US" sz="700" dirty="0">
                <a:gradFill>
                  <a:gsLst>
                    <a:gs pos="0">
                      <a:schemeClr val="tx1"/>
                    </a:gs>
                    <a:gs pos="100000">
                      <a:schemeClr val="tx1"/>
                    </a:gs>
                  </a:gsLst>
                  <a:lin ang="5400000" scaled="0"/>
                </a:gra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943778909"/>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8" y="-94877"/>
            <a:ext cx="12170970" cy="7303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92" y="340445"/>
            <a:ext cx="12337614" cy="6170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7279"/>
            <a:ext cx="12200728" cy="6102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p:cNvSpPr>
          <p:nvPr/>
        </p:nvSpPr>
        <p:spPr bwMode="auto">
          <a:xfrm>
            <a:off x="0" y="-102691"/>
            <a:ext cx="12129309" cy="705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just" defTabSz="765261" fontAlgn="base">
              <a:spcBef>
                <a:spcPct val="0"/>
              </a:spcBef>
              <a:spcAft>
                <a:spcPct val="0"/>
              </a:spcAft>
            </a:pPr>
            <a:r>
              <a:rPr lang="en-US" sz="3100" dirty="0">
                <a:solidFill>
                  <a:srgbClr val="E6E6E6"/>
                </a:solidFill>
                <a:latin typeface="American Typewriter" charset="0"/>
                <a:ea typeface="ＭＳ Ｐゴシック" charset="0"/>
                <a:cs typeface="American Typewriter" charset="0"/>
                <a:sym typeface="American Typewriter" charset="0"/>
              </a:rPr>
              <a:t>If the Gulf of Mexico - the 7th largest body of water in the world, containing approximately 660 quadrillion gallons of water (that's 660 with 15 zeros) - was represented by Cowboys Stadium in Dallas - the largest domed stadium in the world - how would the spill stack up? In this example, the amount of oil spilled - if the Gulf of Mexico was the size of Cowboys Stadium - would be about the size of a 24 ounce can of beer. Cowboys stadium has an internal volume of approximately 104 million cubic feet, compared to the just over 50 cubic inches of volume in a 24-ounce can.  Just like the can, the spilled oil represents only .00000002788% of the liquid volume present in the Gulf of Mexico, although as the oil is dispersed, the amount of water affected becomes substantially greater.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p:cNvSpPr>
          <p:nvPr/>
        </p:nvSpPr>
        <p:spPr bwMode="auto">
          <a:xfrm>
            <a:off x="0" y="-102691"/>
            <a:ext cx="12129309" cy="7054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just" defTabSz="765261" fontAlgn="base">
              <a:spcBef>
                <a:spcPct val="0"/>
              </a:spcBef>
              <a:spcAft>
                <a:spcPct val="0"/>
              </a:spcAft>
            </a:pPr>
            <a:r>
              <a:rPr lang="en-US" sz="3100" dirty="0">
                <a:solidFill>
                  <a:srgbClr val="FFFFFF"/>
                </a:solidFill>
                <a:latin typeface="American Typewriter" charset="0"/>
                <a:ea typeface="ＭＳ Ｐゴシック" charset="0"/>
                <a:cs typeface="American Typewriter" charset="0"/>
                <a:sym typeface="American Typewriter" charset="0"/>
              </a:rPr>
              <a:t>If</a:t>
            </a:r>
            <a:r>
              <a:rPr lang="en-US" sz="3100" dirty="0">
                <a:solidFill>
                  <a:srgbClr val="242424"/>
                </a:solidFill>
                <a:latin typeface="American Typewriter" charset="0"/>
                <a:ea typeface="ＭＳ Ｐゴシック" charset="0"/>
                <a:cs typeface="American Typewriter" charset="0"/>
                <a:sym typeface="American Typewriter" charset="0"/>
              </a:rPr>
              <a:t> the Gulf of Mexico - the 7th largest body of water in the world, containing approximately </a:t>
            </a:r>
            <a:r>
              <a:rPr lang="en-US" sz="3100" dirty="0">
                <a:solidFill>
                  <a:srgbClr val="FFFFFF"/>
                </a:solidFill>
                <a:latin typeface="American Typewriter" charset="0"/>
                <a:ea typeface="ＭＳ Ｐゴシック" charset="0"/>
                <a:cs typeface="American Typewriter" charset="0"/>
                <a:sym typeface="American Typewriter" charset="0"/>
              </a:rPr>
              <a:t>660 quadrillion gallons of water</a:t>
            </a:r>
            <a:r>
              <a:rPr lang="en-US" sz="3100" dirty="0">
                <a:solidFill>
                  <a:srgbClr val="242424"/>
                </a:solidFill>
                <a:latin typeface="American Typewriter" charset="0"/>
                <a:ea typeface="ＭＳ Ｐゴシック" charset="0"/>
                <a:cs typeface="American Typewriter" charset="0"/>
                <a:sym typeface="American Typewriter" charset="0"/>
              </a:rPr>
              <a:t> (that's </a:t>
            </a:r>
            <a:r>
              <a:rPr lang="en-US" sz="3100" dirty="0">
                <a:solidFill>
                  <a:srgbClr val="FFFFFF"/>
                </a:solidFill>
                <a:latin typeface="American Typewriter" charset="0"/>
                <a:ea typeface="ＭＳ Ｐゴシック" charset="0"/>
                <a:cs typeface="American Typewriter" charset="0"/>
                <a:sym typeface="American Typewriter" charset="0"/>
              </a:rPr>
              <a:t>660 with 15 zeros</a:t>
            </a:r>
            <a:r>
              <a:rPr lang="en-US" sz="3100" dirty="0">
                <a:solidFill>
                  <a:srgbClr val="242424"/>
                </a:solidFill>
                <a:latin typeface="American Typewriter" charset="0"/>
                <a:ea typeface="ＭＳ Ｐゴシック" charset="0"/>
                <a:cs typeface="American Typewriter" charset="0"/>
                <a:sym typeface="American Typewriter" charset="0"/>
              </a:rPr>
              <a:t>) - was represented by </a:t>
            </a:r>
            <a:r>
              <a:rPr lang="en-US" sz="3100" dirty="0">
                <a:solidFill>
                  <a:srgbClr val="FFFFFF"/>
                </a:solidFill>
                <a:latin typeface="American Typewriter" charset="0"/>
                <a:ea typeface="ＭＳ Ｐゴシック" charset="0"/>
                <a:cs typeface="American Typewriter" charset="0"/>
                <a:sym typeface="American Typewriter" charset="0"/>
              </a:rPr>
              <a:t>Cowboys Stadium</a:t>
            </a:r>
            <a:r>
              <a:rPr lang="en-US" sz="3100" dirty="0">
                <a:solidFill>
                  <a:srgbClr val="242424"/>
                </a:solidFill>
                <a:latin typeface="American Typewriter" charset="0"/>
                <a:ea typeface="ＭＳ Ｐゴシック" charset="0"/>
                <a:cs typeface="American Typewriter" charset="0"/>
                <a:sym typeface="American Typewriter" charset="0"/>
              </a:rPr>
              <a:t> in Dallas - the largest domed stadium in the world - how would the spill stack up? In this example, </a:t>
            </a:r>
            <a:r>
              <a:rPr lang="en-US" sz="3100" dirty="0">
                <a:solidFill>
                  <a:srgbClr val="FFFFFF"/>
                </a:solidFill>
                <a:latin typeface="American Typewriter" charset="0"/>
                <a:ea typeface="ＭＳ Ｐゴシック" charset="0"/>
                <a:cs typeface="American Typewriter" charset="0"/>
                <a:sym typeface="American Typewriter" charset="0"/>
              </a:rPr>
              <a:t>the amount of oil spilled</a:t>
            </a:r>
            <a:r>
              <a:rPr lang="en-US" sz="3100" dirty="0">
                <a:solidFill>
                  <a:srgbClr val="242424"/>
                </a:solidFill>
                <a:latin typeface="American Typewriter" charset="0"/>
                <a:ea typeface="ＭＳ Ｐゴシック" charset="0"/>
                <a:cs typeface="American Typewriter" charset="0"/>
                <a:sym typeface="American Typewriter" charset="0"/>
              </a:rPr>
              <a:t> - if the Gulf of Mexico was the size of Cowboys Stadium - </a:t>
            </a:r>
            <a:r>
              <a:rPr lang="en-US" sz="3100" dirty="0">
                <a:solidFill>
                  <a:srgbClr val="E6E6E6"/>
                </a:solidFill>
                <a:latin typeface="American Typewriter" charset="0"/>
                <a:ea typeface="ＭＳ Ｐゴシック" charset="0"/>
                <a:cs typeface="American Typewriter" charset="0"/>
                <a:sym typeface="American Typewriter" charset="0"/>
              </a:rPr>
              <a:t>would be about the size of a 24 ounce can of beer</a:t>
            </a:r>
            <a:r>
              <a:rPr lang="en-US" sz="3100" dirty="0">
                <a:solidFill>
                  <a:srgbClr val="242424"/>
                </a:solidFill>
                <a:latin typeface="American Typewriter" charset="0"/>
                <a:ea typeface="ＭＳ Ｐゴシック" charset="0"/>
                <a:cs typeface="American Typewriter" charset="0"/>
                <a:sym typeface="American Typewriter" charset="0"/>
              </a:rPr>
              <a:t>. Cowboys stadium has an internal volume of approximately </a:t>
            </a:r>
            <a:r>
              <a:rPr lang="en-US" sz="3100" dirty="0">
                <a:solidFill>
                  <a:srgbClr val="FFFFFF"/>
                </a:solidFill>
                <a:latin typeface="American Typewriter" charset="0"/>
                <a:ea typeface="ＭＳ Ｐゴシック" charset="0"/>
                <a:cs typeface="American Typewriter" charset="0"/>
                <a:sym typeface="American Typewriter" charset="0"/>
              </a:rPr>
              <a:t>104 million</a:t>
            </a:r>
            <a:r>
              <a:rPr lang="en-US" sz="3100" dirty="0">
                <a:solidFill>
                  <a:srgbClr val="242424"/>
                </a:solidFill>
                <a:latin typeface="American Typewriter" charset="0"/>
                <a:ea typeface="ＭＳ Ｐゴシック" charset="0"/>
                <a:cs typeface="American Typewriter" charset="0"/>
                <a:sym typeface="American Typewriter" charset="0"/>
              </a:rPr>
              <a:t> cubic feet, compared to the just over </a:t>
            </a:r>
            <a:r>
              <a:rPr lang="en-US" sz="3100" dirty="0">
                <a:solidFill>
                  <a:srgbClr val="FFFFFF"/>
                </a:solidFill>
                <a:latin typeface="American Typewriter" charset="0"/>
                <a:ea typeface="ＭＳ Ｐゴシック" charset="0"/>
                <a:cs typeface="American Typewriter" charset="0"/>
                <a:sym typeface="American Typewriter" charset="0"/>
              </a:rPr>
              <a:t>50 cubic inches</a:t>
            </a:r>
            <a:r>
              <a:rPr lang="en-US" sz="3100" dirty="0">
                <a:solidFill>
                  <a:srgbClr val="242424"/>
                </a:solidFill>
                <a:latin typeface="American Typewriter" charset="0"/>
                <a:ea typeface="ＭＳ Ｐゴシック" charset="0"/>
                <a:cs typeface="American Typewriter" charset="0"/>
                <a:sym typeface="American Typewriter" charset="0"/>
              </a:rPr>
              <a:t> of volume in a </a:t>
            </a:r>
            <a:r>
              <a:rPr lang="en-US" sz="3100" dirty="0">
                <a:solidFill>
                  <a:srgbClr val="FFFFFF"/>
                </a:solidFill>
                <a:latin typeface="American Typewriter" charset="0"/>
                <a:ea typeface="ＭＳ Ｐゴシック" charset="0"/>
                <a:cs typeface="American Typewriter" charset="0"/>
                <a:sym typeface="American Typewriter" charset="0"/>
              </a:rPr>
              <a:t>24-ounce can</a:t>
            </a:r>
            <a:r>
              <a:rPr lang="en-US" sz="3100" dirty="0">
                <a:solidFill>
                  <a:srgbClr val="242424"/>
                </a:solidFill>
                <a:latin typeface="American Typewriter" charset="0"/>
                <a:ea typeface="ＭＳ Ｐゴシック" charset="0"/>
                <a:cs typeface="American Typewriter" charset="0"/>
                <a:sym typeface="American Typewriter" charset="0"/>
              </a:rPr>
              <a:t>. Just like the can, the spilled oil represents only .</a:t>
            </a:r>
            <a:r>
              <a:rPr lang="en-US" sz="3100" dirty="0">
                <a:solidFill>
                  <a:srgbClr val="FFFFFF"/>
                </a:solidFill>
                <a:latin typeface="American Typewriter" charset="0"/>
                <a:ea typeface="ＭＳ Ｐゴシック" charset="0"/>
                <a:cs typeface="American Typewriter" charset="0"/>
                <a:sym typeface="American Typewriter" charset="0"/>
              </a:rPr>
              <a:t>00000002788%</a:t>
            </a:r>
            <a:r>
              <a:rPr lang="en-US" sz="3100" dirty="0">
                <a:solidFill>
                  <a:srgbClr val="242424"/>
                </a:solidFill>
                <a:latin typeface="American Typewriter" charset="0"/>
                <a:ea typeface="ＭＳ Ｐゴシック" charset="0"/>
                <a:cs typeface="American Typewriter" charset="0"/>
                <a:sym typeface="American Typewriter" charset="0"/>
              </a:rPr>
              <a:t> of the liquid volume present in the Gulf of Mexico, although </a:t>
            </a:r>
            <a:r>
              <a:rPr lang="en-US" sz="3100" dirty="0">
                <a:solidFill>
                  <a:srgbClr val="FFFFFF"/>
                </a:solidFill>
                <a:latin typeface="American Typewriter" charset="0"/>
                <a:ea typeface="ＭＳ Ｐゴシック" charset="0"/>
                <a:cs typeface="American Typewriter" charset="0"/>
                <a:sym typeface="American Typewriter" charset="0"/>
              </a:rPr>
              <a:t>as the oil is dispersed, the amount of water affected becomes substantially greater.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29392" y="1244940"/>
            <a:ext cx="5466684" cy="3308907"/>
          </a:xfrm>
          <a:prstGeom prst="rect">
            <a:avLst/>
          </a:prstGeom>
        </p:spPr>
        <p:txBody>
          <a:bodyPr wrap="square" lIns="76504" tIns="38253" rIns="76504" bIns="38253">
            <a:spAutoFit/>
          </a:bodyPr>
          <a:lstStyle/>
          <a:p>
            <a:pPr defTabSz="765261" fontAlgn="base">
              <a:spcBef>
                <a:spcPct val="0"/>
              </a:spcBef>
              <a:spcAft>
                <a:spcPct val="0"/>
              </a:spcAft>
            </a:pPr>
            <a:r>
              <a:rPr lang="en-US" sz="3000" dirty="0">
                <a:solidFill>
                  <a:srgbClr val="FFFFFF"/>
                </a:solidFill>
                <a:latin typeface="Segoe Script"/>
                <a:ea typeface="ヒラギノ角ゴ ProN W3" charset="0"/>
                <a:cs typeface="Segoe Script"/>
                <a:sym typeface="Gill Sans" charset="0"/>
              </a:rPr>
              <a:t>The “anti-infographic  movement”</a:t>
            </a:r>
          </a:p>
          <a:p>
            <a:pPr defTabSz="765261" fontAlgn="base">
              <a:spcBef>
                <a:spcPct val="0"/>
              </a:spcBef>
              <a:spcAft>
                <a:spcPct val="0"/>
              </a:spcAft>
            </a:pPr>
            <a:endParaRPr lang="en-US" sz="3000" dirty="0">
              <a:solidFill>
                <a:srgbClr val="FFFFFF"/>
              </a:solidFill>
              <a:latin typeface="Segoe Script"/>
              <a:ea typeface="ヒラギノ角ゴ ProN W3" charset="0"/>
              <a:cs typeface="Segoe Script"/>
              <a:sym typeface="Gill Sans" charset="0"/>
            </a:endParaRPr>
          </a:p>
          <a:p>
            <a:pPr defTabSz="765261" fontAlgn="base">
              <a:spcBef>
                <a:spcPct val="0"/>
              </a:spcBef>
              <a:spcAft>
                <a:spcPct val="0"/>
              </a:spcAft>
            </a:pPr>
            <a:endParaRPr lang="en-US" sz="3000" dirty="0">
              <a:solidFill>
                <a:srgbClr val="FFFFFF"/>
              </a:solidFill>
              <a:latin typeface="Segoe Script"/>
              <a:ea typeface="ヒラギノ角ゴ ProN W3" charset="0"/>
              <a:cs typeface="Segoe Script"/>
              <a:sym typeface="Gill Sans" charset="0"/>
            </a:endParaRPr>
          </a:p>
          <a:p>
            <a:pPr defTabSz="765261" fontAlgn="base">
              <a:spcBef>
                <a:spcPct val="0"/>
              </a:spcBef>
              <a:spcAft>
                <a:spcPct val="0"/>
              </a:spcAft>
            </a:pPr>
            <a:r>
              <a:rPr lang="en-US" sz="3000" dirty="0">
                <a:solidFill>
                  <a:srgbClr val="FFFFFF"/>
                </a:solidFill>
                <a:latin typeface="Segoe Script"/>
                <a:ea typeface="ヒラギノ角ゴ ProN W3" charset="0"/>
                <a:cs typeface="Segoe Script"/>
                <a:sym typeface="Gill Sans" charset="0"/>
              </a:rPr>
              <a:t>No data was harmed in the making of these info-graphics</a:t>
            </a:r>
          </a:p>
        </p:txBody>
      </p:sp>
      <p:pic>
        <p:nvPicPr>
          <p:cNvPr id="2" name="Picture 1"/>
          <p:cNvPicPr>
            <a:picLocks noChangeAspect="1"/>
          </p:cNvPicPr>
          <p:nvPr/>
        </p:nvPicPr>
        <p:blipFill>
          <a:blip r:embed="rId2"/>
          <a:stretch>
            <a:fillRect/>
          </a:stretch>
        </p:blipFill>
        <p:spPr>
          <a:xfrm>
            <a:off x="608012" y="228600"/>
            <a:ext cx="4463142" cy="6248400"/>
          </a:xfrm>
          <a:prstGeom prst="rect">
            <a:avLst/>
          </a:prstGeom>
        </p:spPr>
      </p:pic>
    </p:spTree>
    <p:extLst>
      <p:ext uri="{BB962C8B-B14F-4D97-AF65-F5344CB8AC3E}">
        <p14:creationId xmlns:p14="http://schemas.microsoft.com/office/powerpoint/2010/main" val="322444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6612" y="0"/>
            <a:ext cx="9829800" cy="8707397"/>
          </a:xfrm>
          <a:prstGeom prst="rect">
            <a:avLst/>
          </a:prstGeom>
        </p:spPr>
      </p:pic>
      <p:sp>
        <p:nvSpPr>
          <p:cNvPr id="6" name="Rectangle 5"/>
          <p:cNvSpPr/>
          <p:nvPr/>
        </p:nvSpPr>
        <p:spPr>
          <a:xfrm>
            <a:off x="3503612" y="990600"/>
            <a:ext cx="2081031" cy="646331"/>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dirty="0" smtClean="0">
                <a:latin typeface="Futura Sketch"/>
              </a:rPr>
              <a:t>KNOW YOUR </a:t>
            </a:r>
          </a:p>
          <a:p>
            <a:r>
              <a:rPr lang="en-US" dirty="0" smtClean="0">
                <a:latin typeface="Futura Sketch"/>
              </a:rPr>
              <a:t>AUDIENCE</a:t>
            </a:r>
            <a:endParaRPr lang="en-US" dirty="0">
              <a:latin typeface="Futura Sketch"/>
            </a:endParaRPr>
          </a:p>
        </p:txBody>
      </p:sp>
    </p:spTree>
    <p:extLst>
      <p:ext uri="{BB962C8B-B14F-4D97-AF65-F5344CB8AC3E}">
        <p14:creationId xmlns:p14="http://schemas.microsoft.com/office/powerpoint/2010/main" val="289415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p:cNvSpPr>
          <p:nvPr/>
        </p:nvSpPr>
        <p:spPr bwMode="auto">
          <a:xfrm>
            <a:off x="3172849" y="3155231"/>
            <a:ext cx="5829735"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dirty="0">
                <a:solidFill>
                  <a:srgbClr val="000000"/>
                </a:solidFill>
                <a:latin typeface="Futura LT Bold" charset="0"/>
                <a:ea typeface="ＭＳ Ｐゴシック" charset="0"/>
                <a:cs typeface="Futura LT Bold" charset="0"/>
                <a:sym typeface="Futura LT Bold" charset="0"/>
              </a:rPr>
              <a:t>WHO IS </a:t>
            </a:r>
            <a:r>
              <a:rPr lang="en-US" sz="3500" spc="753" dirty="0">
                <a:solidFill>
                  <a:srgbClr val="000000"/>
                </a:solidFill>
                <a:latin typeface="Futura LT Bold" charset="0"/>
                <a:ea typeface="ＭＳ Ｐゴシック" charset="0"/>
                <a:cs typeface="Futura LT Bold" charset="0"/>
                <a:sym typeface="Futura LT Bold" charset="0"/>
              </a:rPr>
              <a:t>THE</a:t>
            </a:r>
            <a:r>
              <a:rPr lang="en-US" sz="3500" dirty="0">
                <a:solidFill>
                  <a:srgbClr val="000000"/>
                </a:solidFill>
                <a:latin typeface="Futura LT Bold" charset="0"/>
                <a:ea typeface="ＭＳ Ｐゴシック" charset="0"/>
                <a:cs typeface="Futura LT Bold" charset="0"/>
                <a:sym typeface="Futura LT Bold" charset="0"/>
              </a:rPr>
              <a:t> INFO FOR?</a:t>
            </a:r>
          </a:p>
        </p:txBody>
      </p:sp>
      <p:sp>
        <p:nvSpPr>
          <p:cNvPr id="27650" name="Rectangle 2"/>
          <p:cNvSpPr>
            <a:spLocks/>
          </p:cNvSpPr>
          <p:nvPr/>
        </p:nvSpPr>
        <p:spPr bwMode="auto">
          <a:xfrm>
            <a:off x="249966" y="3830836"/>
            <a:ext cx="11676990"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Surprise surprise, the UX dude is talking about knowing your users.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9639" y="0"/>
            <a:ext cx="1268221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p:cNvSpPr>
          <p:nvPr/>
        </p:nvSpPr>
        <p:spPr bwMode="auto">
          <a:xfrm>
            <a:off x="4385587" y="3155231"/>
            <a:ext cx="3404265"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WHAT</a:t>
            </a:r>
            <a:r>
              <a:rPr lang="en-US" sz="3500" dirty="0">
                <a:solidFill>
                  <a:srgbClr val="000000"/>
                </a:solidFill>
                <a:latin typeface="Futura LT Bold" charset="0"/>
                <a:ea typeface="ＭＳ Ｐゴシック" charset="0"/>
                <a:cs typeface="Futura LT Bold" charset="0"/>
                <a:sym typeface="Futura LT Bold" charset="0"/>
              </a:rPr>
              <a:t> ROLE?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p:cNvSpPr>
          <p:nvPr/>
        </p:nvSpPr>
        <p:spPr bwMode="auto">
          <a:xfrm>
            <a:off x="249966" y="843855"/>
            <a:ext cx="4558906" cy="58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en-US" sz="3000" dirty="0">
                <a:solidFill>
                  <a:srgbClr val="FFFFFF"/>
                </a:solidFill>
                <a:latin typeface="Segoe Script" charset="0"/>
                <a:ea typeface="ＭＳ Ｐゴシック" charset="0"/>
                <a:cs typeface="Segoe Script" charset="0"/>
                <a:sym typeface="Segoe Script" charset="0"/>
              </a:rPr>
              <a:t>CEO Level detail</a:t>
            </a:r>
          </a:p>
        </p:txBody>
      </p:sp>
      <p:sp>
        <p:nvSpPr>
          <p:cNvPr id="29699" name="Rectangle 3"/>
          <p:cNvSpPr>
            <a:spLocks/>
          </p:cNvSpPr>
          <p:nvPr/>
        </p:nvSpPr>
        <p:spPr bwMode="auto">
          <a:xfrm>
            <a:off x="214257" y="1870773"/>
            <a:ext cx="733234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en-US" sz="2500" dirty="0">
                <a:solidFill>
                  <a:srgbClr val="FFFFFF"/>
                </a:solidFill>
                <a:latin typeface="Segoe Script" charset="0"/>
                <a:ea typeface="ＭＳ Ｐゴシック" charset="0"/>
                <a:cs typeface="Segoe Script" charset="0"/>
                <a:sym typeface="Segoe Script" charset="0"/>
              </a:rPr>
              <a:t>Strategic view</a:t>
            </a:r>
          </a:p>
          <a:p>
            <a:pPr defTabSz="765261" fontAlgn="base">
              <a:spcBef>
                <a:spcPct val="0"/>
              </a:spcBef>
              <a:spcAft>
                <a:spcPct val="0"/>
              </a:spcAft>
            </a:pPr>
            <a:r>
              <a:rPr lang="en-US" sz="2500" dirty="0">
                <a:solidFill>
                  <a:srgbClr val="FFFFFF"/>
                </a:solidFill>
                <a:latin typeface="Segoe Script" charset="0"/>
                <a:ea typeface="ＭＳ Ｐゴシック" charset="0"/>
                <a:cs typeface="Segoe Script" charset="0"/>
                <a:sym typeface="Segoe Script" charset="0"/>
              </a:rPr>
              <a:t>Focus on the long term</a:t>
            </a:r>
          </a:p>
          <a:p>
            <a:pPr defTabSz="765261" fontAlgn="base">
              <a:spcBef>
                <a:spcPct val="0"/>
              </a:spcBef>
              <a:spcAft>
                <a:spcPct val="0"/>
              </a:spcAft>
            </a:pPr>
            <a:r>
              <a:rPr lang="en-US" sz="2500" dirty="0">
                <a:solidFill>
                  <a:srgbClr val="FFFFFF"/>
                </a:solidFill>
                <a:latin typeface="Segoe Script" charset="0"/>
                <a:ea typeface="ＭＳ Ｐゴシック" charset="0"/>
                <a:cs typeface="Segoe Script" charset="0"/>
                <a:sym typeface="Segoe Script" charset="0"/>
              </a:rPr>
              <a:t>High level overview</a:t>
            </a:r>
          </a:p>
          <a:p>
            <a:pPr defTabSz="765261" fontAlgn="base">
              <a:spcBef>
                <a:spcPct val="0"/>
              </a:spcBef>
              <a:spcAft>
                <a:spcPct val="0"/>
              </a:spcAft>
            </a:pPr>
            <a:r>
              <a:rPr lang="en-US" sz="2500" dirty="0">
                <a:solidFill>
                  <a:srgbClr val="FFFFFF"/>
                </a:solidFill>
                <a:latin typeface="Segoe Script" charset="0"/>
                <a:ea typeface="ＭＳ Ｐゴシック" charset="0"/>
                <a:cs typeface="Segoe Script" charset="0"/>
                <a:sym typeface="Segoe Script" charset="0"/>
              </a:rPr>
              <a:t>Simple summary</a:t>
            </a:r>
          </a:p>
          <a:p>
            <a:pPr defTabSz="765261" fontAlgn="base">
              <a:spcBef>
                <a:spcPct val="0"/>
              </a:spcBef>
              <a:spcAft>
                <a:spcPct val="0"/>
              </a:spcAft>
            </a:pPr>
            <a:endParaRPr lang="en-US" sz="2500" dirty="0">
              <a:solidFill>
                <a:srgbClr val="FFFFFF"/>
              </a:solidFill>
              <a:latin typeface="Segoe Script" charset="0"/>
              <a:ea typeface="ＭＳ Ｐゴシック" charset="0"/>
              <a:cs typeface="Segoe Script" charset="0"/>
              <a:sym typeface="Segoe Script" charset="0"/>
            </a:endParaRPr>
          </a:p>
        </p:txBody>
      </p:sp>
      <p:pic>
        <p:nvPicPr>
          <p:cNvPr id="3" name="Picture 2"/>
          <p:cNvPicPr>
            <a:picLocks noChangeAspect="1"/>
          </p:cNvPicPr>
          <p:nvPr/>
        </p:nvPicPr>
        <p:blipFill>
          <a:blip r:embed="rId3"/>
          <a:stretch>
            <a:fillRect/>
          </a:stretch>
        </p:blipFill>
        <p:spPr>
          <a:xfrm>
            <a:off x="1914050" y="0"/>
            <a:ext cx="10287000" cy="6858000"/>
          </a:xfrm>
          <a:prstGeom prst="rect">
            <a:avLst/>
          </a:prstGeom>
        </p:spPr>
      </p:pic>
      <p:sp>
        <p:nvSpPr>
          <p:cNvPr id="4" name="Rectangle 3"/>
          <p:cNvSpPr/>
          <p:nvPr/>
        </p:nvSpPr>
        <p:spPr bwMode="auto">
          <a:xfrm>
            <a:off x="0" y="0"/>
            <a:ext cx="1979612" cy="6858000"/>
          </a:xfrm>
          <a:prstGeom prst="rect">
            <a:avLst/>
          </a:prstGeom>
          <a:ln>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5" name="Picture 4"/>
          <p:cNvPicPr>
            <a:picLocks noChangeAspect="1"/>
          </p:cNvPicPr>
          <p:nvPr/>
        </p:nvPicPr>
        <p:blipFill>
          <a:blip r:embed="rId4"/>
          <a:stretch>
            <a:fillRect/>
          </a:stretch>
        </p:blipFill>
        <p:spPr>
          <a:xfrm>
            <a:off x="150812" y="228600"/>
            <a:ext cx="8242300" cy="508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
            <a:ext cx="12485635" cy="702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0722" name="Rectangle 2"/>
          <p:cNvSpPr>
            <a:spLocks/>
          </p:cNvSpPr>
          <p:nvPr/>
        </p:nvSpPr>
        <p:spPr bwMode="auto">
          <a:xfrm>
            <a:off x="6229392" y="0"/>
            <a:ext cx="6201541" cy="7023774"/>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765261" fontAlgn="base">
              <a:spcBef>
                <a:spcPct val="0"/>
              </a:spcBef>
              <a:spcAft>
                <a:spcPct val="0"/>
              </a:spcAft>
            </a:pPr>
            <a:endParaRPr lang="en-US" sz="3500" dirty="0">
              <a:solidFill>
                <a:srgbClr val="000000"/>
              </a:solidFill>
              <a:latin typeface="Gill Sans" charset="0"/>
              <a:ea typeface="ヒラギノ角ゴ ProN W3" charset="0"/>
              <a:cs typeface="ヒラギノ角ゴ ProN W3" charset="0"/>
              <a:sym typeface="Gill Sans" charset="0"/>
            </a:endParaRPr>
          </a:p>
        </p:txBody>
      </p:sp>
      <p:sp>
        <p:nvSpPr>
          <p:cNvPr id="30724" name="Rectangle 4"/>
          <p:cNvSpPr>
            <a:spLocks/>
          </p:cNvSpPr>
          <p:nvPr/>
        </p:nvSpPr>
        <p:spPr bwMode="auto">
          <a:xfrm>
            <a:off x="7665628" y="1576094"/>
            <a:ext cx="4705347"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en-US" sz="2500" dirty="0">
                <a:solidFill>
                  <a:srgbClr val="FFFFFF"/>
                </a:solidFill>
                <a:latin typeface="Segoe Script" charset="0"/>
                <a:ea typeface="ＭＳ Ｐゴシック" charset="0"/>
                <a:cs typeface="Segoe Script" charset="0"/>
                <a:sym typeface="Segoe Script" charset="0"/>
              </a:rPr>
              <a:t>Query driven analysis</a:t>
            </a:r>
          </a:p>
          <a:p>
            <a:pPr defTabSz="765261" fontAlgn="base">
              <a:spcBef>
                <a:spcPct val="0"/>
              </a:spcBef>
              <a:spcAft>
                <a:spcPct val="0"/>
              </a:spcAft>
            </a:pPr>
            <a:r>
              <a:rPr lang="en-US" sz="2500" dirty="0">
                <a:solidFill>
                  <a:srgbClr val="FFFFFF"/>
                </a:solidFill>
                <a:latin typeface="Segoe Script" charset="0"/>
                <a:ea typeface="ＭＳ Ｐゴシック" charset="0"/>
                <a:cs typeface="Segoe Script" charset="0"/>
                <a:sym typeface="Segoe Script" charset="0"/>
              </a:rPr>
              <a:t>Precision required</a:t>
            </a:r>
          </a:p>
          <a:p>
            <a:pPr defTabSz="765261" fontAlgn="base">
              <a:spcBef>
                <a:spcPct val="0"/>
              </a:spcBef>
              <a:spcAft>
                <a:spcPct val="0"/>
              </a:spcAft>
            </a:pPr>
            <a:r>
              <a:rPr lang="en-US" sz="2500" dirty="0">
                <a:solidFill>
                  <a:srgbClr val="FFFFFF"/>
                </a:solidFill>
                <a:latin typeface="Segoe Script" charset="0"/>
                <a:ea typeface="ＭＳ Ｐゴシック" charset="0"/>
                <a:cs typeface="Segoe Script" charset="0"/>
                <a:sym typeface="Segoe Script" charset="0"/>
              </a:rPr>
              <a:t>Emphasis on trends, </a:t>
            </a:r>
          </a:p>
          <a:p>
            <a:pPr defTabSz="765261" fontAlgn="base">
              <a:spcBef>
                <a:spcPct val="0"/>
              </a:spcBef>
              <a:spcAft>
                <a:spcPct val="0"/>
              </a:spcAft>
            </a:pPr>
            <a:r>
              <a:rPr lang="en-US" sz="2500" dirty="0">
                <a:solidFill>
                  <a:srgbClr val="FFFFFF"/>
                </a:solidFill>
                <a:latin typeface="Segoe Script" charset="0"/>
                <a:ea typeface="ＭＳ Ｐゴシック" charset="0"/>
                <a:cs typeface="Segoe Script" charset="0"/>
                <a:sym typeface="Segoe Script" charset="0"/>
              </a:rPr>
              <a:t>and correlations</a:t>
            </a:r>
          </a:p>
          <a:p>
            <a:pPr defTabSz="765261" fontAlgn="base">
              <a:spcBef>
                <a:spcPct val="0"/>
              </a:spcBef>
              <a:spcAft>
                <a:spcPct val="0"/>
              </a:spcAft>
            </a:pPr>
            <a:endParaRPr lang="en-US" sz="2500" dirty="0">
              <a:solidFill>
                <a:srgbClr val="FFFFFF"/>
              </a:solidFill>
              <a:latin typeface="Segoe Script" charset="0"/>
              <a:ea typeface="ＭＳ Ｐゴシック" charset="0"/>
              <a:cs typeface="Segoe Script" charset="0"/>
              <a:sym typeface="Segoe Script" charset="0"/>
            </a:endParaRPr>
          </a:p>
        </p:txBody>
      </p:sp>
      <p:sp>
        <p:nvSpPr>
          <p:cNvPr id="30725" name="Rectangle 5"/>
          <p:cNvSpPr>
            <a:spLocks/>
          </p:cNvSpPr>
          <p:nvPr/>
        </p:nvSpPr>
        <p:spPr bwMode="auto">
          <a:xfrm>
            <a:off x="7701338" y="549176"/>
            <a:ext cx="4558906" cy="58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en-US" sz="3000" dirty="0">
                <a:solidFill>
                  <a:srgbClr val="FFFFFF"/>
                </a:solidFill>
                <a:latin typeface="Segoe Script" charset="0"/>
                <a:ea typeface="ＭＳ Ｐゴシック" charset="0"/>
                <a:cs typeface="Segoe Script" charset="0"/>
                <a:sym typeface="Segoe Script" charset="0"/>
              </a:rPr>
              <a:t>Analyst role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1869" y="0"/>
            <a:ext cx="1366571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31747" name="Rectangle 3"/>
          <p:cNvSpPr>
            <a:spLocks/>
          </p:cNvSpPr>
          <p:nvPr/>
        </p:nvSpPr>
        <p:spPr bwMode="auto">
          <a:xfrm>
            <a:off x="-238059" y="1"/>
            <a:ext cx="4273231" cy="6893719"/>
          </a:xfrm>
          <a:prstGeom prst="rect">
            <a:avLst/>
          </a:pr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765261" fontAlgn="base">
              <a:spcBef>
                <a:spcPct val="0"/>
              </a:spcBef>
              <a:spcAft>
                <a:spcPct val="0"/>
              </a:spcAft>
            </a:pPr>
            <a:endParaRPr lang="en-US" sz="3500" dirty="0">
              <a:solidFill>
                <a:srgbClr val="000000"/>
              </a:solidFill>
              <a:latin typeface="Gill Sans" charset="0"/>
              <a:ea typeface="ヒラギノ角ゴ ProN W3" charset="0"/>
              <a:cs typeface="ヒラギノ角ゴ ProN W3" charset="0"/>
              <a:sym typeface="Gill Sans" charset="0"/>
            </a:endParaRPr>
          </a:p>
        </p:txBody>
      </p:sp>
      <p:sp>
        <p:nvSpPr>
          <p:cNvPr id="2" name="Rectangle 1"/>
          <p:cNvSpPr/>
          <p:nvPr/>
        </p:nvSpPr>
        <p:spPr bwMode="auto">
          <a:xfrm>
            <a:off x="3597285" y="0"/>
            <a:ext cx="3779436" cy="6858000"/>
          </a:xfrm>
          <a:prstGeom prst="rect">
            <a:avLst/>
          </a:prstGeom>
          <a:gradFill flip="none" rotWithShape="1">
            <a:gsLst>
              <a:gs pos="0">
                <a:schemeClr val="tx1"/>
              </a:gs>
              <a:gs pos="100000">
                <a:srgbClr val="FFFFFF">
                  <a:alpha val="0"/>
                </a:srgbClr>
              </a:gs>
            </a:gsLst>
            <a:lin ang="0" scaled="0"/>
            <a:tileRect/>
          </a:gradFill>
          <a:ln w="25400" cap="flat" cmpd="sng" algn="ctr">
            <a:noFill/>
            <a:prstDash val="solid"/>
            <a:round/>
            <a:headEnd type="none" w="med" len="med"/>
            <a:tailEnd type="none" w="med" len="med"/>
          </a:ln>
          <a:effectLst/>
        </p:spPr>
        <p:txBody>
          <a:bodyPr vert="horz" wrap="square" lIns="76504" tIns="38253" rIns="76504" bIns="38253" numCol="1" rtlCol="0" anchor="t" anchorCtr="0" compatLnSpc="1">
            <a:prstTxWarp prst="textNoShape">
              <a:avLst/>
            </a:prstTxWarp>
          </a:bodyPr>
          <a:lstStyle/>
          <a:p>
            <a:pPr algn="ctr" defTabSz="765041" fontAlgn="base">
              <a:spcBef>
                <a:spcPct val="0"/>
              </a:spcBef>
              <a:spcAft>
                <a:spcPct val="0"/>
              </a:spcAft>
            </a:pPr>
            <a:endParaRPr lang="en-US" sz="3500" dirty="0">
              <a:solidFill>
                <a:srgbClr val="000000"/>
              </a:solidFill>
              <a:latin typeface="Gill Sans" charset="0"/>
              <a:ea typeface="ヒラギノ角ゴ ProN W3" charset="0"/>
              <a:cs typeface="ヒラギノ角ゴ ProN W3" charset="0"/>
              <a:sym typeface="Gill Sans" charset="0"/>
            </a:endParaRPr>
          </a:p>
        </p:txBody>
      </p:sp>
      <p:sp>
        <p:nvSpPr>
          <p:cNvPr id="31748" name="Rectangle 4"/>
          <p:cNvSpPr>
            <a:spLocks/>
          </p:cNvSpPr>
          <p:nvPr/>
        </p:nvSpPr>
        <p:spPr bwMode="auto">
          <a:xfrm>
            <a:off x="249966" y="843855"/>
            <a:ext cx="4975516" cy="58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en-US" sz="3000" dirty="0">
                <a:solidFill>
                  <a:srgbClr val="FFFFFF"/>
                </a:solidFill>
                <a:latin typeface="Segoe Script" charset="0"/>
                <a:ea typeface="ＭＳ Ｐゴシック" charset="0"/>
                <a:cs typeface="Segoe Script" charset="0"/>
                <a:sym typeface="Segoe Script" charset="0"/>
              </a:rPr>
              <a:t>Operations/Logistics</a:t>
            </a:r>
          </a:p>
        </p:txBody>
      </p:sp>
      <p:sp>
        <p:nvSpPr>
          <p:cNvPr id="31749" name="Rectangle 5"/>
          <p:cNvSpPr>
            <a:spLocks/>
          </p:cNvSpPr>
          <p:nvPr/>
        </p:nvSpPr>
        <p:spPr bwMode="auto">
          <a:xfrm>
            <a:off x="178547" y="2227957"/>
            <a:ext cx="7332340"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en-US" sz="2500" dirty="0">
                <a:solidFill>
                  <a:srgbClr val="FFFFFF"/>
                </a:solidFill>
                <a:latin typeface="Segoe Script" charset="0"/>
                <a:ea typeface="ＭＳ Ｐゴシック" charset="0"/>
                <a:cs typeface="Segoe Script" charset="0"/>
                <a:sym typeface="Segoe Script" charset="0"/>
              </a:rPr>
              <a:t>Focus on current status</a:t>
            </a:r>
          </a:p>
          <a:p>
            <a:pPr defTabSz="765261" fontAlgn="base">
              <a:spcBef>
                <a:spcPct val="0"/>
              </a:spcBef>
              <a:spcAft>
                <a:spcPct val="0"/>
              </a:spcAft>
            </a:pPr>
            <a:r>
              <a:rPr lang="en-US" sz="2500" dirty="0">
                <a:solidFill>
                  <a:srgbClr val="FFFFFF"/>
                </a:solidFill>
                <a:latin typeface="Segoe Script" charset="0"/>
                <a:ea typeface="ＭＳ Ｐゴシック" charset="0"/>
                <a:cs typeface="Segoe Script" charset="0"/>
                <a:sym typeface="Segoe Script" charset="0"/>
              </a:rPr>
              <a:t>Issue &amp; Event driven</a:t>
            </a:r>
          </a:p>
          <a:p>
            <a:pPr defTabSz="765261" fontAlgn="base">
              <a:spcBef>
                <a:spcPct val="0"/>
              </a:spcBef>
              <a:spcAft>
                <a:spcPct val="0"/>
              </a:spcAft>
            </a:pPr>
            <a:endParaRPr lang="en-US" sz="2500" dirty="0">
              <a:solidFill>
                <a:srgbClr val="FFFFFF"/>
              </a:solidFill>
              <a:latin typeface="Segoe Script" charset="0"/>
              <a:ea typeface="ＭＳ Ｐゴシック" charset="0"/>
              <a:cs typeface="Segoe Script" charset="0"/>
              <a:sym typeface="Segoe Script" charset="0"/>
            </a:endParaRPr>
          </a:p>
          <a:p>
            <a:pPr defTabSz="765261" fontAlgn="base">
              <a:spcBef>
                <a:spcPct val="0"/>
              </a:spcBef>
              <a:spcAft>
                <a:spcPct val="0"/>
              </a:spcAft>
            </a:pPr>
            <a:endParaRPr lang="en-US" sz="2500" dirty="0">
              <a:solidFill>
                <a:srgbClr val="FFFFFF"/>
              </a:solidFill>
              <a:latin typeface="Segoe Script" charset="0"/>
              <a:ea typeface="ＭＳ Ｐゴシック" charset="0"/>
              <a:cs typeface="Segoe Script" charset="0"/>
              <a:sym typeface="Segoe Script"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6612" y="0"/>
            <a:ext cx="9829800" cy="8707397"/>
          </a:xfrm>
          <a:prstGeom prst="rect">
            <a:avLst/>
          </a:prstGeom>
        </p:spPr>
      </p:pic>
      <p:sp>
        <p:nvSpPr>
          <p:cNvPr id="6" name="Rectangle 5"/>
          <p:cNvSpPr/>
          <p:nvPr/>
        </p:nvSpPr>
        <p:spPr>
          <a:xfrm>
            <a:off x="4570412" y="1600200"/>
            <a:ext cx="2081031" cy="646331"/>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dirty="0" smtClean="0">
                <a:latin typeface="Futura Sketch"/>
              </a:rPr>
              <a:t>KNOW YOUR </a:t>
            </a:r>
          </a:p>
          <a:p>
            <a:r>
              <a:rPr lang="en-US" dirty="0" smtClean="0">
                <a:latin typeface="Futura Sketch"/>
              </a:rPr>
              <a:t>DOMAIN</a:t>
            </a:r>
            <a:endParaRPr lang="en-US" dirty="0">
              <a:latin typeface="Futura Sketch"/>
            </a:endParaRPr>
          </a:p>
        </p:txBody>
      </p:sp>
    </p:spTree>
    <p:extLst>
      <p:ext uri="{BB962C8B-B14F-4D97-AF65-F5344CB8AC3E}">
        <p14:creationId xmlns:p14="http://schemas.microsoft.com/office/powerpoint/2010/main" val="381699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p:cNvSpPr>
          <p:nvPr/>
        </p:nvSpPr>
        <p:spPr bwMode="auto">
          <a:xfrm>
            <a:off x="2908621" y="3155231"/>
            <a:ext cx="6359689"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WHAT DEPARTMENT?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p:cNvSpPr>
          <p:nvPr/>
        </p:nvSpPr>
        <p:spPr bwMode="auto">
          <a:xfrm>
            <a:off x="3067436" y="3155231"/>
            <a:ext cx="6040563"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SALES DEPARTMENT</a:t>
            </a:r>
          </a:p>
        </p:txBody>
      </p:sp>
      <p:sp>
        <p:nvSpPr>
          <p:cNvPr id="33794" name="Rectangle 2"/>
          <p:cNvSpPr>
            <a:spLocks/>
          </p:cNvSpPr>
          <p:nvPr/>
        </p:nvSpPr>
        <p:spPr bwMode="auto">
          <a:xfrm>
            <a:off x="249966" y="3830836"/>
            <a:ext cx="11676990" cy="58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Leads, conversions, avg. value per sale, etc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p:cNvSpPr>
          <p:nvPr/>
        </p:nvSpPr>
        <p:spPr bwMode="auto">
          <a:xfrm>
            <a:off x="2137918" y="3155231"/>
            <a:ext cx="7899598"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MARKETING DEPARTMENT</a:t>
            </a:r>
          </a:p>
        </p:txBody>
      </p:sp>
      <p:sp>
        <p:nvSpPr>
          <p:cNvPr id="34818" name="Rectangle 2"/>
          <p:cNvSpPr>
            <a:spLocks/>
          </p:cNvSpPr>
          <p:nvPr/>
        </p:nvSpPr>
        <p:spPr bwMode="auto">
          <a:xfrm>
            <a:off x="249966" y="3830836"/>
            <a:ext cx="11676990" cy="58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Impressions, loyalty, awareness, share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p:cNvSpPr>
          <p:nvPr/>
        </p:nvSpPr>
        <p:spPr bwMode="auto">
          <a:xfrm>
            <a:off x="3997401" y="3155231"/>
            <a:ext cx="4180632"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NETWORK</a:t>
            </a:r>
            <a:r>
              <a:rPr lang="en-US" sz="3500" dirty="0">
                <a:solidFill>
                  <a:srgbClr val="000000"/>
                </a:solidFill>
                <a:latin typeface="Futura LT Bold" charset="0"/>
                <a:ea typeface="ＭＳ Ｐゴシック" charset="0"/>
                <a:cs typeface="Futura LT Bold" charset="0"/>
                <a:sym typeface="Futura LT Bold" charset="0"/>
              </a:rPr>
              <a:t> &amp; IT</a:t>
            </a:r>
          </a:p>
        </p:txBody>
      </p:sp>
      <p:sp>
        <p:nvSpPr>
          <p:cNvPr id="35842" name="Rectangle 2"/>
          <p:cNvSpPr>
            <a:spLocks/>
          </p:cNvSpPr>
          <p:nvPr/>
        </p:nvSpPr>
        <p:spPr bwMode="auto">
          <a:xfrm>
            <a:off x="249966" y="3830836"/>
            <a:ext cx="11676990" cy="58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Issues, tickets, lead time, open cases, uptime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5" name="Group 1"/>
          <p:cNvGraphicFramePr>
            <a:graphicFrameLocks noGrp="1"/>
          </p:cNvGraphicFramePr>
          <p:nvPr/>
        </p:nvGraphicFramePr>
        <p:xfrm>
          <a:off x="321389" y="526852"/>
          <a:ext cx="11546054" cy="5804296"/>
        </p:xfrm>
        <a:graphic>
          <a:graphicData uri="http://schemas.openxmlformats.org/drawingml/2006/table">
            <a:tbl>
              <a:tblPr/>
              <a:tblGrid>
                <a:gridCol w="3106722"/>
                <a:gridCol w="2666305"/>
                <a:gridCol w="2904368"/>
                <a:gridCol w="2868659"/>
              </a:tblGrid>
              <a:tr h="1451074">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endParaRPr kumimoji="0" lang="en-US" sz="23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47613" marR="47613" marT="35719" marB="35719"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23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SALES</a:t>
                      </a:r>
                    </a:p>
                  </a:txBody>
                  <a:tcPr marL="47613" marR="47613" marT="35719" marB="35719"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23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MARKETING</a:t>
                      </a:r>
                    </a:p>
                  </a:txBody>
                  <a:tcPr marL="47613" marR="47613" marT="35719" marB="35719"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23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CUSTOMER SUPPORT</a:t>
                      </a:r>
                    </a:p>
                  </a:txBody>
                  <a:tcPr marL="47613" marR="47613" marT="35719" marB="35719"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a:noFill/>
                    </a:lnTlToBr>
                    <a:lnBlToTr>
                      <a:noFill/>
                    </a:lnBlToTr>
                    <a:noFill/>
                  </a:tcPr>
                </a:tc>
              </a:tr>
              <a:tr h="1451074">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23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MANAGEMENT</a:t>
                      </a:r>
                    </a:p>
                  </a:txBody>
                  <a:tcPr marL="47613" marR="47613" marT="35719" marB="35719"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endParaRPr kumimoji="0" lang="en-US" sz="23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47613" marR="47613" marT="35719" marB="35719"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endParaRPr kumimoji="0" lang="en-US" sz="23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47613" marR="47613" marT="35719" marB="35719"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14400" algn="l"/>
                          <a:tab pos="914400" algn="l"/>
                          <a:tab pos="9144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 Satisfaction Rating</a:t>
                      </a:r>
                    </a:p>
                    <a:p>
                      <a:pPr marL="0" marR="0" lvl="0" indent="0" algn="l" defTabSz="914400" rtl="0" eaLnBrk="1" fontAlgn="base" latinLnBrk="0" hangingPunct="1">
                        <a:lnSpc>
                          <a:spcPct val="100000"/>
                        </a:lnSpc>
                        <a:spcBef>
                          <a:spcPct val="0"/>
                        </a:spcBef>
                        <a:spcAft>
                          <a:spcPct val="0"/>
                        </a:spcAft>
                        <a:buClrTx/>
                        <a:buSzTx/>
                        <a:buFontTx/>
                        <a:buNone/>
                        <a:tabLst>
                          <a:tab pos="914400" algn="l"/>
                          <a:tab pos="914400" algn="l"/>
                          <a:tab pos="9144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 Trend per quarter</a:t>
                      </a:r>
                    </a:p>
                    <a:p>
                      <a:pPr marL="0" marR="0" lvl="0" indent="0" algn="l" defTabSz="914400" rtl="0" eaLnBrk="1" fontAlgn="base" latinLnBrk="0" hangingPunct="1">
                        <a:lnSpc>
                          <a:spcPct val="100000"/>
                        </a:lnSpc>
                        <a:spcBef>
                          <a:spcPct val="0"/>
                        </a:spcBef>
                        <a:spcAft>
                          <a:spcPct val="0"/>
                        </a:spcAft>
                        <a:buClrTx/>
                        <a:buSzTx/>
                        <a:buFontTx/>
                        <a:buNone/>
                        <a:tabLst>
                          <a:tab pos="914400" algn="l"/>
                          <a:tab pos="914400" algn="l"/>
                          <a:tab pos="9144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 Comparison with competitors</a:t>
                      </a:r>
                    </a:p>
                  </a:txBody>
                  <a:tcPr marL="47613" marR="47613" marT="35719" marB="35719"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a:noFill/>
                    </a:lnTlToBr>
                    <a:lnBlToTr>
                      <a:noFill/>
                    </a:lnBlToTr>
                    <a:solidFill>
                      <a:srgbClr val="C0EDFE"/>
                    </a:solidFill>
                  </a:tcPr>
                </a:tc>
              </a:tr>
              <a:tr h="1451074">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23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ANALYST</a:t>
                      </a:r>
                    </a:p>
                  </a:txBody>
                  <a:tcPr marL="47613" marR="47613" marT="35719" marB="35719"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14400" algn="l"/>
                          <a:tab pos="914400" algn="l"/>
                          <a:tab pos="914400" algn="l"/>
                          <a:tab pos="9144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 My Active leads</a:t>
                      </a:r>
                    </a:p>
                    <a:p>
                      <a:pPr marL="0" marR="0" lvl="0" indent="0" algn="l" defTabSz="914400" rtl="0" eaLnBrk="1" fontAlgn="base" latinLnBrk="0" hangingPunct="1">
                        <a:lnSpc>
                          <a:spcPct val="100000"/>
                        </a:lnSpc>
                        <a:spcBef>
                          <a:spcPct val="0"/>
                        </a:spcBef>
                        <a:spcAft>
                          <a:spcPct val="0"/>
                        </a:spcAft>
                        <a:buClrTx/>
                        <a:buSzTx/>
                        <a:buFontTx/>
                        <a:buNone/>
                        <a:tabLst>
                          <a:tab pos="914400" algn="l"/>
                          <a:tab pos="914400" algn="l"/>
                          <a:tab pos="914400" algn="l"/>
                          <a:tab pos="9144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 Value per lead</a:t>
                      </a:r>
                    </a:p>
                    <a:p>
                      <a:pPr marL="0" marR="0" lvl="0" indent="0" algn="l" defTabSz="914400" rtl="0" eaLnBrk="1" fontAlgn="base" latinLnBrk="0" hangingPunct="1">
                        <a:lnSpc>
                          <a:spcPct val="100000"/>
                        </a:lnSpc>
                        <a:spcBef>
                          <a:spcPct val="0"/>
                        </a:spcBef>
                        <a:spcAft>
                          <a:spcPct val="0"/>
                        </a:spcAft>
                        <a:buClrTx/>
                        <a:buSzTx/>
                        <a:buFontTx/>
                        <a:buNone/>
                        <a:tabLst>
                          <a:tab pos="914400" algn="l"/>
                          <a:tab pos="914400" algn="l"/>
                          <a:tab pos="914400" algn="l"/>
                          <a:tab pos="9144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 Progress towards target</a:t>
                      </a:r>
                    </a:p>
                    <a:p>
                      <a:pPr marL="0" marR="0" lvl="0" indent="0" algn="l" defTabSz="914400" rtl="0" eaLnBrk="1" fontAlgn="base" latinLnBrk="0" hangingPunct="1">
                        <a:lnSpc>
                          <a:spcPct val="100000"/>
                        </a:lnSpc>
                        <a:spcBef>
                          <a:spcPct val="0"/>
                        </a:spcBef>
                        <a:spcAft>
                          <a:spcPct val="0"/>
                        </a:spcAft>
                        <a:buClrTx/>
                        <a:buSzTx/>
                        <a:buFontTx/>
                        <a:buNone/>
                        <a:tabLst>
                          <a:tab pos="914400" algn="l"/>
                          <a:tab pos="914400" algn="l"/>
                          <a:tab pos="914400" algn="l"/>
                          <a:tab pos="914400" algn="l"/>
                        </a:tabLst>
                      </a:pPr>
                      <a:endPar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47613" marR="47613" marT="35719" marB="35719"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a:noFill/>
                    </a:lnTlToBr>
                    <a:lnBlToTr>
                      <a:noFill/>
                    </a:lnBlToTr>
                    <a:solidFill>
                      <a:srgbClr val="C0E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endParaRPr kumimoji="0" lang="en-US" sz="23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47613" marR="47613" marT="35719" marB="35719"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endParaRPr kumimoji="0" lang="en-US" sz="23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47613" marR="47613" marT="35719" marB="35719"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a:noFill/>
                    </a:lnTlToBr>
                    <a:lnBlToTr>
                      <a:noFill/>
                    </a:lnBlToTr>
                    <a:noFill/>
                  </a:tcPr>
                </a:tc>
              </a:tr>
              <a:tr h="1451074">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r>
                        <a:rPr kumimoji="0" lang="en-US" sz="23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OPERATIONS</a:t>
                      </a:r>
                    </a:p>
                  </a:txBody>
                  <a:tcPr marL="47613" marR="47613" marT="35719" marB="35719"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endParaRPr kumimoji="0" lang="en-US" sz="23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47613" marR="47613" marT="35719" marB="35719"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tab pos="914400" algn="l"/>
                          <a:tab pos="914400" algn="l"/>
                          <a:tab pos="914400" algn="l"/>
                          <a:tab pos="9144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 Active campaigns</a:t>
                      </a:r>
                    </a:p>
                    <a:p>
                      <a:pPr marL="0" marR="0" lvl="0" indent="0" algn="l" defTabSz="914400" rtl="0" eaLnBrk="1" fontAlgn="base" latinLnBrk="0" hangingPunct="1">
                        <a:lnSpc>
                          <a:spcPct val="100000"/>
                        </a:lnSpc>
                        <a:spcBef>
                          <a:spcPct val="0"/>
                        </a:spcBef>
                        <a:spcAft>
                          <a:spcPct val="0"/>
                        </a:spcAft>
                        <a:buClrTx/>
                        <a:buSzTx/>
                        <a:buFontTx/>
                        <a:buNone/>
                        <a:tabLst>
                          <a:tab pos="914400" algn="l"/>
                          <a:tab pos="914400" algn="l"/>
                          <a:tab pos="914400" algn="l"/>
                          <a:tab pos="9144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 Current CPM/CPC</a:t>
                      </a:r>
                    </a:p>
                    <a:p>
                      <a:pPr marL="0" marR="0" lvl="0" indent="0" algn="l" defTabSz="914400" rtl="0" eaLnBrk="1" fontAlgn="base" latinLnBrk="0" hangingPunct="1">
                        <a:lnSpc>
                          <a:spcPct val="100000"/>
                        </a:lnSpc>
                        <a:spcBef>
                          <a:spcPct val="0"/>
                        </a:spcBef>
                        <a:spcAft>
                          <a:spcPct val="0"/>
                        </a:spcAft>
                        <a:buClrTx/>
                        <a:buSzTx/>
                        <a:buFontTx/>
                        <a:buNone/>
                        <a:tabLst>
                          <a:tab pos="914400" algn="l"/>
                          <a:tab pos="914400" algn="l"/>
                          <a:tab pos="914400" algn="l"/>
                          <a:tab pos="914400" algn="l"/>
                        </a:tabLst>
                      </a:pPr>
                      <a:r>
                        <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rPr>
                        <a:t>* Landing page</a:t>
                      </a:r>
                    </a:p>
                    <a:p>
                      <a:pPr marL="0" marR="0" lvl="0" indent="0" algn="l" defTabSz="914400" rtl="0" eaLnBrk="1" fontAlgn="base" latinLnBrk="0" hangingPunct="1">
                        <a:lnSpc>
                          <a:spcPct val="100000"/>
                        </a:lnSpc>
                        <a:spcBef>
                          <a:spcPct val="0"/>
                        </a:spcBef>
                        <a:spcAft>
                          <a:spcPct val="0"/>
                        </a:spcAft>
                        <a:buClrTx/>
                        <a:buSzTx/>
                        <a:buFontTx/>
                        <a:buNone/>
                        <a:tabLst>
                          <a:tab pos="914400" algn="l"/>
                          <a:tab pos="914400" algn="l"/>
                          <a:tab pos="914400" algn="l"/>
                          <a:tab pos="914400" algn="l"/>
                        </a:tabLst>
                      </a:pPr>
                      <a:endParaRPr kumimoji="0" lang="en-US" sz="17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47613" marR="47613" marT="35719" marB="35719"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a:noFill/>
                    </a:lnTlToBr>
                    <a:lnBlToTr>
                      <a:noFill/>
                    </a:lnBlToTr>
                    <a:solidFill>
                      <a:srgbClr val="C0EDFE"/>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914400" algn="l"/>
                        </a:tabLst>
                      </a:pPr>
                      <a:endParaRPr kumimoji="0" lang="en-US" sz="2300" b="0" i="0" u="none" strike="noStrike" cap="none" normalizeH="0" baseline="0" dirty="0">
                        <a:ln>
                          <a:noFill/>
                        </a:ln>
                        <a:solidFill>
                          <a:schemeClr val="tx1"/>
                        </a:solidFill>
                        <a:effectLst/>
                        <a:latin typeface="Gill Sans" charset="0"/>
                        <a:ea typeface="ヒラギノ角ゴ ProN W3" charset="0"/>
                        <a:cs typeface="ヒラギノ角ゴ ProN W3" charset="0"/>
                        <a:sym typeface="Gill Sans" charset="0"/>
                      </a:endParaRPr>
                    </a:p>
                  </a:txBody>
                  <a:tcPr marL="47613" marR="47613" marT="35719" marB="35719"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p:cNvSpPr>
          <p:nvPr/>
        </p:nvSpPr>
        <p:spPr bwMode="auto">
          <a:xfrm>
            <a:off x="130935" y="468808"/>
            <a:ext cx="5177870" cy="750094"/>
          </a:xfrm>
          <a:prstGeom prst="rect">
            <a:avLst/>
          </a:prstGeom>
          <a:noFill/>
          <a:ln>
            <a:noFill/>
          </a:ln>
          <a:effectLst>
            <a:outerShdw blurRad="38100" dist="126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en-US" sz="4000" dirty="0">
                <a:solidFill>
                  <a:srgbClr val="E6E6E6"/>
                </a:solidFill>
                <a:latin typeface="Segoe Script" charset="0"/>
                <a:ea typeface="ＭＳ Ｐゴシック" charset="0"/>
                <a:cs typeface="Segoe Script" charset="0"/>
                <a:sym typeface="Segoe Script" charset="0"/>
              </a:rPr>
              <a:t>Des Traynor</a:t>
            </a:r>
          </a:p>
        </p:txBody>
      </p:sp>
      <p:sp>
        <p:nvSpPr>
          <p:cNvPr id="9218" name="Rectangle 2"/>
          <p:cNvSpPr>
            <a:spLocks/>
          </p:cNvSpPr>
          <p:nvPr/>
        </p:nvSpPr>
        <p:spPr bwMode="auto">
          <a:xfrm>
            <a:off x="130935" y="1473398"/>
            <a:ext cx="5177870" cy="580430"/>
          </a:xfrm>
          <a:prstGeom prst="rect">
            <a:avLst/>
          </a:prstGeom>
          <a:noFill/>
          <a:ln>
            <a:noFill/>
          </a:ln>
          <a:effectLst>
            <a:outerShdw blurRad="38100" dist="12699" dir="5400000" algn="ctr" rotWithShape="0">
              <a:srgbClr val="8000FF">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en-US" sz="3000" dirty="0">
                <a:solidFill>
                  <a:srgbClr val="FFFFFF"/>
                </a:solidFill>
                <a:latin typeface="Segoe Script" charset="0"/>
                <a:ea typeface="ＭＳ Ｐゴシック" charset="0"/>
                <a:cs typeface="Segoe Script" charset="0"/>
                <a:sym typeface="Segoe Script" charset="0"/>
              </a:rPr>
              <a:t>@</a:t>
            </a:r>
            <a:r>
              <a:rPr lang="en-US" sz="3000" dirty="0" err="1">
                <a:solidFill>
                  <a:srgbClr val="FFFFFF"/>
                </a:solidFill>
                <a:latin typeface="Segoe Script" charset="0"/>
                <a:ea typeface="ＭＳ Ｐゴシック" charset="0"/>
                <a:cs typeface="Segoe Script" charset="0"/>
                <a:sym typeface="Segoe Script" charset="0"/>
              </a:rPr>
              <a:t>destraynor</a:t>
            </a:r>
            <a:endParaRPr lang="en-US" sz="3000" dirty="0">
              <a:solidFill>
                <a:srgbClr val="FFFFFF"/>
              </a:solidFill>
              <a:latin typeface="Segoe Script" charset="0"/>
              <a:ea typeface="ＭＳ Ｐゴシック" charset="0"/>
              <a:cs typeface="Segoe Script" charset="0"/>
              <a:sym typeface="Segoe Script" charset="0"/>
            </a:endParaRPr>
          </a:p>
        </p:txBody>
      </p:sp>
      <p:sp>
        <p:nvSpPr>
          <p:cNvPr id="9219" name="Rectangle 3"/>
          <p:cNvSpPr>
            <a:spLocks/>
          </p:cNvSpPr>
          <p:nvPr/>
        </p:nvSpPr>
        <p:spPr bwMode="auto">
          <a:xfrm>
            <a:off x="130935" y="2294930"/>
            <a:ext cx="4558906" cy="1089422"/>
          </a:xfrm>
          <a:prstGeom prst="rect">
            <a:avLst/>
          </a:prstGeom>
          <a:noFill/>
          <a:ln>
            <a:noFill/>
          </a:ln>
          <a:effectLst>
            <a:outerShdw blurRad="38100" dist="12699" dir="5400000" algn="ctr" rotWithShape="0">
              <a:srgbClr val="8000FF">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en-US" sz="3000" dirty="0">
                <a:solidFill>
                  <a:srgbClr val="FFFFFF"/>
                </a:solidFill>
                <a:latin typeface="Segoe Script" charset="0"/>
                <a:ea typeface="ＭＳ Ｐゴシック" charset="0"/>
                <a:cs typeface="Segoe Script" charset="0"/>
                <a:sym typeface="Segoe Script" charset="0"/>
              </a:rPr>
              <a:t>User Experience Lead at Contrast</a:t>
            </a:r>
          </a:p>
        </p:txBody>
      </p:sp>
      <p:pic>
        <p:nvPicPr>
          <p:cNvPr id="5" name="Picture 4"/>
          <p:cNvPicPr>
            <a:picLocks noChangeAspect="1"/>
          </p:cNvPicPr>
          <p:nvPr/>
        </p:nvPicPr>
        <p:blipFill>
          <a:blip r:embed="rId2"/>
          <a:stretch>
            <a:fillRect/>
          </a:stretch>
        </p:blipFill>
        <p:spPr>
          <a:xfrm>
            <a:off x="5333626" y="2800"/>
            <a:ext cx="6855199" cy="68551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6612" y="0"/>
            <a:ext cx="9829800" cy="8707397"/>
          </a:xfrm>
          <a:prstGeom prst="rect">
            <a:avLst/>
          </a:prstGeom>
        </p:spPr>
      </p:pic>
      <p:sp>
        <p:nvSpPr>
          <p:cNvPr id="6" name="Rectangle 5"/>
          <p:cNvSpPr/>
          <p:nvPr/>
        </p:nvSpPr>
        <p:spPr>
          <a:xfrm>
            <a:off x="5637212" y="2209800"/>
            <a:ext cx="2081031" cy="646331"/>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dirty="0" smtClean="0">
                <a:latin typeface="Futura Sketch"/>
              </a:rPr>
              <a:t>KNOW YOUR </a:t>
            </a:r>
          </a:p>
          <a:p>
            <a:r>
              <a:rPr lang="en-US" dirty="0" smtClean="0">
                <a:latin typeface="Futura Sketch"/>
              </a:rPr>
              <a:t>DATA</a:t>
            </a:r>
            <a:endParaRPr lang="en-US" dirty="0">
              <a:latin typeface="Futura Sketch"/>
            </a:endParaRPr>
          </a:p>
        </p:txBody>
      </p:sp>
    </p:spTree>
    <p:extLst>
      <p:ext uri="{BB962C8B-B14F-4D97-AF65-F5344CB8AC3E}">
        <p14:creationId xmlns:p14="http://schemas.microsoft.com/office/powerpoint/2010/main" val="263851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p:cNvSpPr>
          <p:nvPr/>
        </p:nvSpPr>
        <p:spPr bwMode="auto">
          <a:xfrm>
            <a:off x="1019356" y="863058"/>
            <a:ext cx="25931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 Sales today</a:t>
            </a:r>
          </a:p>
        </p:txBody>
      </p:sp>
      <p:sp>
        <p:nvSpPr>
          <p:cNvPr id="38914" name="Rectangle 2"/>
          <p:cNvSpPr>
            <a:spLocks/>
          </p:cNvSpPr>
          <p:nvPr/>
        </p:nvSpPr>
        <p:spPr bwMode="auto">
          <a:xfrm>
            <a:off x="5028956" y="398714"/>
            <a:ext cx="23853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 Unit sales</a:t>
            </a:r>
          </a:p>
        </p:txBody>
      </p:sp>
      <p:sp>
        <p:nvSpPr>
          <p:cNvPr id="38915" name="Rectangle 3"/>
          <p:cNvSpPr>
            <a:spLocks/>
          </p:cNvSpPr>
          <p:nvPr/>
        </p:nvSpPr>
        <p:spPr bwMode="auto">
          <a:xfrm>
            <a:off x="8897945" y="1014862"/>
            <a:ext cx="28084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Avg $ per sale</a:t>
            </a:r>
          </a:p>
        </p:txBody>
      </p:sp>
      <p:sp>
        <p:nvSpPr>
          <p:cNvPr id="38916" name="Rectangle 4"/>
          <p:cNvSpPr>
            <a:spLocks/>
          </p:cNvSpPr>
          <p:nvPr/>
        </p:nvSpPr>
        <p:spPr bwMode="auto">
          <a:xfrm>
            <a:off x="8592586" y="3683496"/>
            <a:ext cx="3416204"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This period vs last period</a:t>
            </a:r>
          </a:p>
        </p:txBody>
      </p:sp>
      <p:sp>
        <p:nvSpPr>
          <p:cNvPr id="38917" name="Rectangle 5"/>
          <p:cNvSpPr>
            <a:spLocks/>
          </p:cNvSpPr>
          <p:nvPr/>
        </p:nvSpPr>
        <p:spPr bwMode="auto">
          <a:xfrm>
            <a:off x="-107128" y="1951137"/>
            <a:ext cx="3557554"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Us vs Competitor</a:t>
            </a:r>
          </a:p>
        </p:txBody>
      </p:sp>
      <p:sp>
        <p:nvSpPr>
          <p:cNvPr id="38918" name="Rectangle 6"/>
          <p:cNvSpPr>
            <a:spLocks/>
          </p:cNvSpPr>
          <p:nvPr/>
        </p:nvSpPr>
        <p:spPr bwMode="auto">
          <a:xfrm>
            <a:off x="1285540" y="5366742"/>
            <a:ext cx="2440146"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Total this month</a:t>
            </a:r>
          </a:p>
        </p:txBody>
      </p:sp>
      <p:sp>
        <p:nvSpPr>
          <p:cNvPr id="38919" name="Rectangle 7"/>
          <p:cNvSpPr>
            <a:spLocks/>
          </p:cNvSpPr>
          <p:nvPr/>
        </p:nvSpPr>
        <p:spPr bwMode="auto">
          <a:xfrm>
            <a:off x="8451236" y="5277445"/>
            <a:ext cx="2261598"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Popular products</a:t>
            </a:r>
          </a:p>
        </p:txBody>
      </p:sp>
      <p:sp>
        <p:nvSpPr>
          <p:cNvPr id="38920" name="Rectangle 8"/>
          <p:cNvSpPr>
            <a:spLocks/>
          </p:cNvSpPr>
          <p:nvPr/>
        </p:nvSpPr>
        <p:spPr bwMode="auto">
          <a:xfrm>
            <a:off x="4951710" y="5277445"/>
            <a:ext cx="2535371"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 Change </a:t>
            </a:r>
          </a:p>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in sales</a:t>
            </a:r>
          </a:p>
        </p:txBody>
      </p:sp>
      <p:sp>
        <p:nvSpPr>
          <p:cNvPr id="38921" name="Rectangle 9"/>
          <p:cNvSpPr>
            <a:spLocks/>
          </p:cNvSpPr>
          <p:nvPr/>
        </p:nvSpPr>
        <p:spPr bwMode="auto">
          <a:xfrm>
            <a:off x="4" y="3830836"/>
            <a:ext cx="2594887"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Avg. $ per customer</a:t>
            </a:r>
          </a:p>
        </p:txBody>
      </p:sp>
      <p:sp>
        <p:nvSpPr>
          <p:cNvPr id="38922" name="Rectangle 10"/>
          <p:cNvSpPr>
            <a:spLocks/>
          </p:cNvSpPr>
          <p:nvPr/>
        </p:nvSpPr>
        <p:spPr bwMode="auto">
          <a:xfrm>
            <a:off x="3866863" y="3155231"/>
            <a:ext cx="4443203"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dirty="0">
                <a:solidFill>
                  <a:srgbClr val="000000"/>
                </a:solidFill>
                <a:latin typeface="Futura LT Bold" charset="0"/>
                <a:ea typeface="ＭＳ Ｐゴシック" charset="0"/>
                <a:cs typeface="Futura LT Bold" charset="0"/>
                <a:sym typeface="Futura LT Bold" charset="0"/>
              </a:rPr>
              <a:t>WHICH </a:t>
            </a:r>
            <a:r>
              <a:rPr lang="en-US" sz="3500" spc="753" dirty="0">
                <a:solidFill>
                  <a:srgbClr val="000000"/>
                </a:solidFill>
                <a:latin typeface="Futura LT Bold" charset="0"/>
                <a:ea typeface="ＭＳ Ｐゴシック" charset="0"/>
                <a:cs typeface="Futura LT Bold" charset="0"/>
                <a:sym typeface="Futura LT Bold" charset="0"/>
              </a:rPr>
              <a:t>OF</a:t>
            </a:r>
            <a:r>
              <a:rPr lang="en-US" sz="3500" dirty="0">
                <a:solidFill>
                  <a:srgbClr val="000000"/>
                </a:solidFill>
                <a:latin typeface="Futura LT Bold" charset="0"/>
                <a:ea typeface="ＭＳ Ｐゴシック" charset="0"/>
                <a:cs typeface="Futura LT Bold" charset="0"/>
                <a:sym typeface="Futura LT Bold" charset="0"/>
              </a:rPr>
              <a:t> THESE?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p:cNvSpPr>
          <p:nvPr/>
        </p:nvSpPr>
        <p:spPr bwMode="auto">
          <a:xfrm>
            <a:off x="3287474" y="3155231"/>
            <a:ext cx="5601981"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WHICH OF THESE?</a:t>
            </a:r>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289" y="830465"/>
            <a:ext cx="2633572" cy="83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6011" y="1526977"/>
            <a:ext cx="3725686" cy="1134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9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417" y="4705945"/>
            <a:ext cx="3216826"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9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3691" y="4286250"/>
            <a:ext cx="4018801" cy="80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9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220" y="2321719"/>
            <a:ext cx="1106993" cy="830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94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88425" y="785813"/>
            <a:ext cx="3370079" cy="1134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994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8872" y="5509617"/>
            <a:ext cx="4935344" cy="79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p:cNvSpPr>
          <p:nvPr/>
        </p:nvSpPr>
        <p:spPr bwMode="auto">
          <a:xfrm>
            <a:off x="1638103" y="3155231"/>
            <a:ext cx="8899229"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6 THINGS TO COMMUNICATE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p:cNvSpPr>
          <p:nvPr/>
        </p:nvSpPr>
        <p:spPr bwMode="auto">
          <a:xfrm>
            <a:off x="212773" y="583481"/>
            <a:ext cx="10185414"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1.COMMUNICATE SINGLE FIGURE</a:t>
            </a:r>
          </a:p>
        </p:txBody>
      </p:sp>
      <p:sp>
        <p:nvSpPr>
          <p:cNvPr id="41986" name="Rectangle 2"/>
          <p:cNvSpPr>
            <a:spLocks/>
          </p:cNvSpPr>
          <p:nvPr/>
        </p:nvSpPr>
        <p:spPr bwMode="auto">
          <a:xfrm>
            <a:off x="214257" y="1482328"/>
            <a:ext cx="11415120"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Used when context is obvious, precision is required, and past/future is irrelevant to user. </a:t>
            </a:r>
          </a:p>
        </p:txBody>
      </p:sp>
      <p:sp>
        <p:nvSpPr>
          <p:cNvPr id="41990" name="Rectangle 6"/>
          <p:cNvSpPr>
            <a:spLocks/>
          </p:cNvSpPr>
          <p:nvPr/>
        </p:nvSpPr>
        <p:spPr bwMode="auto">
          <a:xfrm>
            <a:off x="238063" y="3036094"/>
            <a:ext cx="7177599" cy="3027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765261" fontAlgn="base">
              <a:spcBef>
                <a:spcPct val="0"/>
              </a:spcBef>
              <a:spcAft>
                <a:spcPct val="0"/>
              </a:spcAft>
            </a:pPr>
            <a:r>
              <a:rPr lang="en-US" sz="2000" dirty="0">
                <a:solidFill>
                  <a:srgbClr val="000000"/>
                </a:solidFill>
                <a:latin typeface="Segoe Script Bold" charset="0"/>
                <a:ea typeface="ＭＳ Ｐゴシック" charset="0"/>
                <a:cs typeface="Segoe Script Bold" charset="0"/>
                <a:sym typeface="Segoe Script Bold" charset="0"/>
              </a:rPr>
              <a:t>Examples</a:t>
            </a:r>
            <a:r>
              <a:rPr lang="en-US" sz="2000" dirty="0">
                <a:solidFill>
                  <a:srgbClr val="000000"/>
                </a:solidFill>
                <a:latin typeface="Segoe Script" charset="0"/>
                <a:ea typeface="ＭＳ Ｐゴシック" charset="0"/>
                <a:cs typeface="Segoe Script" charset="0"/>
                <a:sym typeface="Segoe Script" charset="0"/>
              </a:rPr>
              <a:t>: </a:t>
            </a:r>
          </a:p>
          <a:p>
            <a:pPr defTabSz="765261" fontAlgn="base">
              <a:spcBef>
                <a:spcPct val="0"/>
              </a:spcBef>
              <a:spcAft>
                <a:spcPct val="0"/>
              </a:spcAft>
            </a:pPr>
            <a:r>
              <a:rPr lang="en-US" sz="2000" dirty="0">
                <a:solidFill>
                  <a:srgbClr val="000000"/>
                </a:solidFill>
                <a:latin typeface="Segoe Script" charset="0"/>
                <a:ea typeface="ＭＳ Ｐゴシック" charset="0"/>
                <a:cs typeface="Segoe Script" charset="0"/>
                <a:sym typeface="Segoe Script" charset="0"/>
              </a:rPr>
              <a:t>AA clerk with a waiting list</a:t>
            </a:r>
          </a:p>
          <a:p>
            <a:pPr defTabSz="765261" fontAlgn="base">
              <a:spcBef>
                <a:spcPct val="0"/>
              </a:spcBef>
              <a:spcAft>
                <a:spcPct val="0"/>
              </a:spcAft>
            </a:pPr>
            <a:r>
              <a:rPr lang="en-US" sz="2000" dirty="0">
                <a:solidFill>
                  <a:srgbClr val="000000"/>
                </a:solidFill>
                <a:latin typeface="Segoe Script" charset="0"/>
                <a:ea typeface="ＭＳ Ｐゴシック" charset="0"/>
                <a:cs typeface="Segoe Script" charset="0"/>
                <a:sym typeface="Segoe Script" charset="0"/>
              </a:rPr>
              <a:t>Checking bank balance</a:t>
            </a:r>
          </a:p>
          <a:p>
            <a:pPr defTabSz="765261" fontAlgn="base">
              <a:spcBef>
                <a:spcPct val="0"/>
              </a:spcBef>
              <a:spcAft>
                <a:spcPct val="0"/>
              </a:spcAft>
            </a:pPr>
            <a:r>
              <a:rPr lang="en-US" sz="2000" dirty="0">
                <a:solidFill>
                  <a:srgbClr val="000000"/>
                </a:solidFill>
                <a:latin typeface="Segoe Script" charset="0"/>
                <a:ea typeface="ＭＳ Ｐゴシック" charset="0"/>
                <a:cs typeface="Segoe Script" charset="0"/>
                <a:sym typeface="Segoe Script" charset="0"/>
              </a:rPr>
              <a:t>Sys admin checking current status</a:t>
            </a:r>
          </a:p>
          <a:p>
            <a:pPr defTabSz="765261" fontAlgn="base">
              <a:spcBef>
                <a:spcPct val="0"/>
              </a:spcBef>
              <a:spcAft>
                <a:spcPct val="0"/>
              </a:spcAft>
            </a:pPr>
            <a:endParaRPr lang="en-US" sz="2000" dirty="0">
              <a:solidFill>
                <a:srgbClr val="000000"/>
              </a:solidFill>
              <a:latin typeface="Segoe Script" charset="0"/>
              <a:ea typeface="ＭＳ Ｐゴシック" charset="0"/>
              <a:cs typeface="Segoe Script" charset="0"/>
              <a:sym typeface="Segoe Script" charset="0"/>
            </a:endParaRPr>
          </a:p>
          <a:p>
            <a:pPr defTabSz="765261" fontAlgn="base">
              <a:spcBef>
                <a:spcPct val="0"/>
              </a:spcBef>
              <a:spcAft>
                <a:spcPct val="0"/>
              </a:spcAft>
            </a:pPr>
            <a:r>
              <a:rPr lang="en-US" sz="2000" dirty="0">
                <a:solidFill>
                  <a:srgbClr val="000000"/>
                </a:solidFill>
                <a:latin typeface="Segoe Script Bold" charset="0"/>
                <a:ea typeface="ＭＳ Ｐゴシック" charset="0"/>
                <a:cs typeface="Segoe Script Bold" charset="0"/>
                <a:sym typeface="Segoe Script Bold" charset="0"/>
              </a:rPr>
              <a:t>Notes</a:t>
            </a:r>
            <a:r>
              <a:rPr lang="en-US" sz="2000" dirty="0">
                <a:solidFill>
                  <a:srgbClr val="000000"/>
                </a:solidFill>
                <a:latin typeface="Segoe Script" charset="0"/>
                <a:ea typeface="ＭＳ Ｐゴシック" charset="0"/>
                <a:cs typeface="Segoe Script" charset="0"/>
                <a:sym typeface="Segoe Script" charset="0"/>
              </a:rPr>
              <a:t>: </a:t>
            </a:r>
          </a:p>
          <a:p>
            <a:pPr defTabSz="765261" fontAlgn="base">
              <a:spcBef>
                <a:spcPct val="0"/>
              </a:spcBef>
              <a:spcAft>
                <a:spcPct val="0"/>
              </a:spcAft>
            </a:pPr>
            <a:r>
              <a:rPr lang="en-US" sz="2000" dirty="0">
                <a:solidFill>
                  <a:srgbClr val="000000"/>
                </a:solidFill>
                <a:latin typeface="Segoe Script" charset="0"/>
                <a:ea typeface="ＭＳ Ｐゴシック" charset="0"/>
                <a:cs typeface="Segoe Script" charset="0"/>
                <a:sym typeface="Segoe Script" charset="0"/>
              </a:rPr>
              <a:t>Single numbers can have states (good,bad etc)</a:t>
            </a:r>
          </a:p>
        </p:txBody>
      </p:sp>
      <p:pic>
        <p:nvPicPr>
          <p:cNvPr id="2" name="Picture 1"/>
          <p:cNvPicPr>
            <a:picLocks noChangeAspect="1"/>
          </p:cNvPicPr>
          <p:nvPr/>
        </p:nvPicPr>
        <p:blipFill>
          <a:blip r:embed="rId2"/>
          <a:stretch>
            <a:fillRect/>
          </a:stretch>
        </p:blipFill>
        <p:spPr>
          <a:xfrm>
            <a:off x="8761412" y="2667000"/>
            <a:ext cx="3036522" cy="3746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p:cNvSpPr>
          <p:nvPr/>
        </p:nvSpPr>
        <p:spPr bwMode="auto">
          <a:xfrm>
            <a:off x="212769" y="611684"/>
            <a:ext cx="11974568"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2. SINGLE FIGURE WITH CONTEXT</a:t>
            </a:r>
          </a:p>
        </p:txBody>
      </p:sp>
      <p:sp>
        <p:nvSpPr>
          <p:cNvPr id="43010" name="Rectangle 2"/>
          <p:cNvSpPr>
            <a:spLocks/>
          </p:cNvSpPr>
          <p:nvPr/>
        </p:nvSpPr>
        <p:spPr bwMode="auto">
          <a:xfrm>
            <a:off x="202354" y="1357312"/>
            <a:ext cx="11415120"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ja-JP" altLang="en-US" sz="3000">
                <a:solidFill>
                  <a:srgbClr val="000000"/>
                </a:solidFill>
                <a:latin typeface="Arial"/>
                <a:ea typeface="ＭＳ Ｐゴシック" charset="0"/>
                <a:cs typeface="Segoe Script" charset="0"/>
                <a:sym typeface="Segoe Script" charset="0"/>
              </a:rPr>
              <a:t>“</a:t>
            </a:r>
            <a:r>
              <a:rPr lang="en-US" sz="3000" dirty="0">
                <a:solidFill>
                  <a:srgbClr val="000000"/>
                </a:solidFill>
                <a:latin typeface="Segoe Script" charset="0"/>
                <a:ea typeface="ＭＳ Ｐゴシック" charset="0"/>
                <a:cs typeface="Segoe Script" charset="0"/>
                <a:sym typeface="Segoe Script" charset="0"/>
              </a:rPr>
              <a:t>How are we doing lately? Any problems on horizon?</a:t>
            </a:r>
            <a:r>
              <a:rPr lang="ja-JP" altLang="en-US" sz="3000">
                <a:solidFill>
                  <a:srgbClr val="000000"/>
                </a:solidFill>
                <a:latin typeface="Arial"/>
                <a:ea typeface="ＭＳ Ｐゴシック" charset="0"/>
                <a:cs typeface="Segoe Script" charset="0"/>
                <a:sym typeface="Segoe Script" charset="0"/>
              </a:rPr>
              <a:t>”</a:t>
            </a:r>
            <a:endParaRPr lang="en-US" sz="3000" dirty="0">
              <a:solidFill>
                <a:srgbClr val="000000"/>
              </a:solidFill>
              <a:latin typeface="Segoe Script" charset="0"/>
              <a:ea typeface="ＭＳ Ｐゴシック" charset="0"/>
              <a:cs typeface="Segoe Script" charset="0"/>
              <a:sym typeface="Segoe Script" charset="0"/>
            </a:endParaRPr>
          </a:p>
        </p:txBody>
      </p:sp>
      <p:sp>
        <p:nvSpPr>
          <p:cNvPr id="43011" name="Rectangle 3"/>
          <p:cNvSpPr>
            <a:spLocks/>
          </p:cNvSpPr>
          <p:nvPr/>
        </p:nvSpPr>
        <p:spPr bwMode="auto">
          <a:xfrm>
            <a:off x="202355" y="2839641"/>
            <a:ext cx="7177599" cy="3027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765261" fontAlgn="base">
              <a:spcBef>
                <a:spcPct val="0"/>
              </a:spcBef>
              <a:spcAft>
                <a:spcPct val="0"/>
              </a:spcAft>
            </a:pPr>
            <a:r>
              <a:rPr lang="en-US" sz="2000" dirty="0">
                <a:solidFill>
                  <a:srgbClr val="000000"/>
                </a:solidFill>
                <a:latin typeface="Segoe Script Bold" charset="0"/>
                <a:ea typeface="ＭＳ Ｐゴシック" charset="0"/>
                <a:cs typeface="Segoe Script Bold" charset="0"/>
                <a:sym typeface="Segoe Script Bold" charset="0"/>
              </a:rPr>
              <a:t>Examples</a:t>
            </a:r>
            <a:r>
              <a:rPr lang="en-US" sz="2000" dirty="0">
                <a:solidFill>
                  <a:srgbClr val="000000"/>
                </a:solidFill>
                <a:latin typeface="Segoe Script" charset="0"/>
                <a:ea typeface="ＭＳ Ｐゴシック" charset="0"/>
                <a:cs typeface="Segoe Script" charset="0"/>
                <a:sym typeface="Segoe Script" charset="0"/>
              </a:rPr>
              <a:t>: </a:t>
            </a:r>
          </a:p>
          <a:p>
            <a:pPr defTabSz="765261" fontAlgn="base">
              <a:spcBef>
                <a:spcPct val="0"/>
              </a:spcBef>
              <a:spcAft>
                <a:spcPct val="0"/>
              </a:spcAft>
            </a:pPr>
            <a:r>
              <a:rPr lang="en-US" sz="2000" dirty="0">
                <a:solidFill>
                  <a:srgbClr val="000000"/>
                </a:solidFill>
                <a:latin typeface="Segoe Script" charset="0"/>
                <a:ea typeface="ＭＳ Ｐゴシック" charset="0"/>
                <a:cs typeface="Segoe Script" charset="0"/>
                <a:sym typeface="Segoe Script" charset="0"/>
              </a:rPr>
              <a:t>How were this months sales?</a:t>
            </a:r>
          </a:p>
          <a:p>
            <a:pPr defTabSz="765261" fontAlgn="base">
              <a:spcBef>
                <a:spcPct val="0"/>
              </a:spcBef>
              <a:spcAft>
                <a:spcPct val="0"/>
              </a:spcAft>
            </a:pPr>
            <a:r>
              <a:rPr lang="en-US" sz="2000" dirty="0">
                <a:solidFill>
                  <a:srgbClr val="000000"/>
                </a:solidFill>
                <a:latin typeface="Segoe Script" charset="0"/>
                <a:ea typeface="ＭＳ Ｐゴシック" charset="0"/>
                <a:cs typeface="Segoe Script" charset="0"/>
                <a:sym typeface="Segoe Script" charset="0"/>
              </a:rPr>
              <a:t>Is the network performing well?</a:t>
            </a:r>
          </a:p>
          <a:p>
            <a:pPr defTabSz="765261" fontAlgn="base">
              <a:spcBef>
                <a:spcPct val="0"/>
              </a:spcBef>
              <a:spcAft>
                <a:spcPct val="0"/>
              </a:spcAft>
            </a:pPr>
            <a:r>
              <a:rPr lang="en-US" sz="2000" dirty="0" smtClean="0">
                <a:solidFill>
                  <a:srgbClr val="000000"/>
                </a:solidFill>
                <a:latin typeface="Segoe Script" charset="0"/>
                <a:ea typeface="ＭＳ Ｐゴシック" charset="0"/>
                <a:cs typeface="Segoe Script" charset="0"/>
                <a:sym typeface="Segoe Script" charset="0"/>
              </a:rPr>
              <a:t>How's </a:t>
            </a:r>
            <a:r>
              <a:rPr lang="en-US" sz="2000" dirty="0">
                <a:solidFill>
                  <a:srgbClr val="000000"/>
                </a:solidFill>
                <a:latin typeface="Segoe Script" charset="0"/>
                <a:ea typeface="ＭＳ Ｐゴシック" charset="0"/>
                <a:cs typeface="Segoe Script" charset="0"/>
                <a:sym typeface="Segoe Script" charset="0"/>
              </a:rPr>
              <a:t>our user figures looking?</a:t>
            </a:r>
          </a:p>
          <a:p>
            <a:pPr defTabSz="765261" fontAlgn="base">
              <a:spcBef>
                <a:spcPct val="0"/>
              </a:spcBef>
              <a:spcAft>
                <a:spcPct val="0"/>
              </a:spcAft>
            </a:pPr>
            <a:endParaRPr lang="en-US" sz="2000" dirty="0">
              <a:solidFill>
                <a:srgbClr val="000000"/>
              </a:solidFill>
              <a:latin typeface="Segoe Script" charset="0"/>
              <a:ea typeface="ＭＳ Ｐゴシック" charset="0"/>
              <a:cs typeface="Segoe Script" charset="0"/>
              <a:sym typeface="Segoe Script" charset="0"/>
            </a:endParaRPr>
          </a:p>
          <a:p>
            <a:pPr defTabSz="765261" fontAlgn="base">
              <a:spcBef>
                <a:spcPct val="0"/>
              </a:spcBef>
              <a:spcAft>
                <a:spcPct val="0"/>
              </a:spcAft>
            </a:pPr>
            <a:r>
              <a:rPr lang="en-US" sz="2000" dirty="0">
                <a:solidFill>
                  <a:srgbClr val="000000"/>
                </a:solidFill>
                <a:latin typeface="Segoe Script Bold" charset="0"/>
                <a:ea typeface="ＭＳ Ｐゴシック" charset="0"/>
                <a:cs typeface="Segoe Script Bold" charset="0"/>
                <a:sym typeface="Segoe Script Bold" charset="0"/>
              </a:rPr>
              <a:t>Notes</a:t>
            </a:r>
            <a:r>
              <a:rPr lang="en-US" sz="2000" dirty="0">
                <a:solidFill>
                  <a:srgbClr val="000000"/>
                </a:solidFill>
                <a:latin typeface="Segoe Script" charset="0"/>
                <a:ea typeface="ＭＳ Ｐゴシック" charset="0"/>
                <a:cs typeface="Segoe Script" charset="0"/>
                <a:sym typeface="Segoe Script" charset="0"/>
              </a:rPr>
              <a:t>: </a:t>
            </a:r>
          </a:p>
          <a:p>
            <a:pPr defTabSz="765261" fontAlgn="base">
              <a:spcBef>
                <a:spcPct val="0"/>
              </a:spcBef>
              <a:spcAft>
                <a:spcPct val="0"/>
              </a:spcAft>
            </a:pPr>
            <a:r>
              <a:rPr lang="en-US" sz="2000" dirty="0">
                <a:solidFill>
                  <a:srgbClr val="000000"/>
                </a:solidFill>
                <a:latin typeface="Segoe Script" charset="0"/>
                <a:ea typeface="ＭＳ Ｐゴシック" charset="0"/>
                <a:cs typeface="Segoe Script" charset="0"/>
                <a:sym typeface="Segoe Script" charset="0"/>
              </a:rPr>
              <a:t>Spark-lines can save space, and provide context</a:t>
            </a:r>
          </a:p>
        </p:txBody>
      </p:sp>
      <p:pic>
        <p:nvPicPr>
          <p:cNvPr id="2" name="Picture 1"/>
          <p:cNvPicPr>
            <a:picLocks noChangeAspect="1"/>
          </p:cNvPicPr>
          <p:nvPr/>
        </p:nvPicPr>
        <p:blipFill>
          <a:blip r:embed="rId2"/>
          <a:stretch>
            <a:fillRect/>
          </a:stretch>
        </p:blipFill>
        <p:spPr>
          <a:xfrm>
            <a:off x="8304212" y="2895600"/>
            <a:ext cx="3517900" cy="3340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p:cNvSpPr>
          <p:nvPr/>
        </p:nvSpPr>
        <p:spPr bwMode="auto">
          <a:xfrm>
            <a:off x="212769" y="611684"/>
            <a:ext cx="11974568"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3. ANALYSIS OF A PERIOD</a:t>
            </a:r>
          </a:p>
        </p:txBody>
      </p:sp>
      <p:sp>
        <p:nvSpPr>
          <p:cNvPr id="44034" name="Rectangle 2"/>
          <p:cNvSpPr>
            <a:spLocks/>
          </p:cNvSpPr>
          <p:nvPr/>
        </p:nvSpPr>
        <p:spPr bwMode="auto">
          <a:xfrm>
            <a:off x="178547" y="1352848"/>
            <a:ext cx="11415120" cy="58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ja-JP" altLang="en-US" sz="3000">
                <a:solidFill>
                  <a:srgbClr val="000000"/>
                </a:solidFill>
                <a:latin typeface="Arial"/>
                <a:ea typeface="ＭＳ Ｐゴシック" charset="0"/>
                <a:cs typeface="Segoe Script" charset="0"/>
                <a:sym typeface="Segoe Script" charset="0"/>
              </a:rPr>
              <a:t>“</a:t>
            </a:r>
            <a:r>
              <a:rPr lang="en-US" sz="3000" dirty="0">
                <a:solidFill>
                  <a:srgbClr val="000000"/>
                </a:solidFill>
                <a:latin typeface="Segoe Script" charset="0"/>
                <a:ea typeface="ＭＳ Ｐゴシック" charset="0"/>
                <a:cs typeface="Segoe Script" charset="0"/>
                <a:sym typeface="Segoe Script" charset="0"/>
              </a:rPr>
              <a:t>Show me all the key moments this month</a:t>
            </a:r>
            <a:r>
              <a:rPr lang="ja-JP" altLang="en-US" sz="3000">
                <a:solidFill>
                  <a:srgbClr val="000000"/>
                </a:solidFill>
                <a:latin typeface="Arial"/>
                <a:ea typeface="ＭＳ Ｐゴシック" charset="0"/>
                <a:cs typeface="Segoe Script" charset="0"/>
                <a:sym typeface="Segoe Script" charset="0"/>
              </a:rPr>
              <a:t>”</a:t>
            </a:r>
            <a:endParaRPr lang="en-US" sz="3000" dirty="0">
              <a:solidFill>
                <a:srgbClr val="000000"/>
              </a:solidFill>
              <a:latin typeface="Segoe Script" charset="0"/>
              <a:ea typeface="ＭＳ Ｐゴシック" charset="0"/>
              <a:cs typeface="Segoe Script" charset="0"/>
              <a:sym typeface="Segoe Script" charset="0"/>
            </a:endParaRPr>
          </a:p>
        </p:txBody>
      </p:sp>
      <p:sp>
        <p:nvSpPr>
          <p:cNvPr id="44035" name="Rectangle 3"/>
          <p:cNvSpPr>
            <a:spLocks/>
          </p:cNvSpPr>
          <p:nvPr/>
        </p:nvSpPr>
        <p:spPr bwMode="auto">
          <a:xfrm>
            <a:off x="154745" y="2330648"/>
            <a:ext cx="7177599" cy="3027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765261" fontAlgn="base">
              <a:spcBef>
                <a:spcPct val="0"/>
              </a:spcBef>
              <a:spcAft>
                <a:spcPct val="0"/>
              </a:spcAft>
            </a:pPr>
            <a:r>
              <a:rPr lang="en-US" sz="2000" dirty="0">
                <a:solidFill>
                  <a:srgbClr val="000000"/>
                </a:solidFill>
                <a:latin typeface="Segoe Script Bold" charset="0"/>
                <a:ea typeface="ＭＳ Ｐゴシック" charset="0"/>
                <a:cs typeface="Segoe Script Bold" charset="0"/>
                <a:sym typeface="Segoe Script Bold" charset="0"/>
              </a:rPr>
              <a:t>Examples</a:t>
            </a:r>
            <a:r>
              <a:rPr lang="en-US" sz="2000" dirty="0">
                <a:solidFill>
                  <a:srgbClr val="000000"/>
                </a:solidFill>
                <a:latin typeface="Segoe Script" charset="0"/>
                <a:ea typeface="ＭＳ Ｐゴシック" charset="0"/>
                <a:cs typeface="Segoe Script" charset="0"/>
                <a:sym typeface="Segoe Script" charset="0"/>
              </a:rPr>
              <a:t>: </a:t>
            </a:r>
          </a:p>
          <a:p>
            <a:pPr defTabSz="765261" fontAlgn="base">
              <a:spcBef>
                <a:spcPct val="0"/>
              </a:spcBef>
              <a:spcAft>
                <a:spcPct val="0"/>
              </a:spcAft>
            </a:pPr>
            <a:r>
              <a:rPr lang="en-US" sz="2000" dirty="0">
                <a:solidFill>
                  <a:srgbClr val="000000"/>
                </a:solidFill>
                <a:latin typeface="Segoe Script" charset="0"/>
                <a:ea typeface="ＭＳ Ｐゴシック" charset="0"/>
                <a:cs typeface="Segoe Script" charset="0"/>
                <a:sym typeface="Segoe Script" charset="0"/>
              </a:rPr>
              <a:t>Looking for patterns in longer data sets</a:t>
            </a:r>
          </a:p>
          <a:p>
            <a:pPr defTabSz="765261" fontAlgn="base">
              <a:spcBef>
                <a:spcPct val="0"/>
              </a:spcBef>
              <a:spcAft>
                <a:spcPct val="0"/>
              </a:spcAft>
            </a:pPr>
            <a:r>
              <a:rPr lang="en-US" sz="2000" dirty="0">
                <a:solidFill>
                  <a:srgbClr val="000000"/>
                </a:solidFill>
                <a:latin typeface="Segoe Script" charset="0"/>
                <a:ea typeface="ＭＳ Ｐゴシック" charset="0"/>
                <a:cs typeface="Segoe Script" charset="0"/>
                <a:sym typeface="Segoe Script" charset="0"/>
              </a:rPr>
              <a:t>Looking ahead based on current data</a:t>
            </a:r>
          </a:p>
          <a:p>
            <a:pPr defTabSz="765261" fontAlgn="base">
              <a:spcBef>
                <a:spcPct val="0"/>
              </a:spcBef>
              <a:spcAft>
                <a:spcPct val="0"/>
              </a:spcAft>
            </a:pPr>
            <a:r>
              <a:rPr lang="en-US" sz="2000" dirty="0">
                <a:solidFill>
                  <a:srgbClr val="000000"/>
                </a:solidFill>
                <a:latin typeface="Segoe Script" charset="0"/>
                <a:ea typeface="ＭＳ Ｐゴシック" charset="0"/>
                <a:cs typeface="Segoe Script" charset="0"/>
                <a:sym typeface="Segoe Script" charset="0"/>
              </a:rPr>
              <a:t>Comparison with previous period</a:t>
            </a:r>
          </a:p>
          <a:p>
            <a:pPr defTabSz="765261" fontAlgn="base">
              <a:spcBef>
                <a:spcPct val="0"/>
              </a:spcBef>
              <a:spcAft>
                <a:spcPct val="0"/>
              </a:spcAft>
            </a:pPr>
            <a:endParaRPr lang="en-US" sz="2000" dirty="0">
              <a:solidFill>
                <a:srgbClr val="000000"/>
              </a:solidFill>
              <a:latin typeface="Segoe Script" charset="0"/>
              <a:ea typeface="ＭＳ Ｐゴシック" charset="0"/>
              <a:cs typeface="Segoe Script" charset="0"/>
              <a:sym typeface="Segoe Script" charset="0"/>
            </a:endParaRPr>
          </a:p>
          <a:p>
            <a:pPr defTabSz="765261" fontAlgn="base">
              <a:spcBef>
                <a:spcPct val="0"/>
              </a:spcBef>
              <a:spcAft>
                <a:spcPct val="0"/>
              </a:spcAft>
            </a:pPr>
            <a:endParaRPr lang="en-US" sz="2000" dirty="0">
              <a:solidFill>
                <a:srgbClr val="000000"/>
              </a:solidFill>
              <a:latin typeface="Segoe Script" charset="0"/>
              <a:ea typeface="ＭＳ Ｐゴシック" charset="0"/>
              <a:cs typeface="Segoe Script" charset="0"/>
              <a:sym typeface="Segoe Script"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p:cNvSpPr>
          <p:nvPr/>
        </p:nvSpPr>
        <p:spPr bwMode="auto">
          <a:xfrm>
            <a:off x="836612" y="5943600"/>
            <a:ext cx="10831866" cy="58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Work best with precise data (e.g. day to day)</a:t>
            </a:r>
          </a:p>
        </p:txBody>
      </p:sp>
      <p:sp>
        <p:nvSpPr>
          <p:cNvPr id="45059" name="Rectangle 3"/>
          <p:cNvSpPr>
            <a:spLocks/>
          </p:cNvSpPr>
          <p:nvPr/>
        </p:nvSpPr>
        <p:spPr bwMode="auto">
          <a:xfrm>
            <a:off x="3" y="593824"/>
            <a:ext cx="12175434"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GOOD LINE CHART</a:t>
            </a:r>
          </a:p>
        </p:txBody>
      </p:sp>
      <p:pic>
        <p:nvPicPr>
          <p:cNvPr id="2" name="Picture 1"/>
          <p:cNvPicPr>
            <a:picLocks noChangeAspect="1"/>
          </p:cNvPicPr>
          <p:nvPr/>
        </p:nvPicPr>
        <p:blipFill>
          <a:blip r:embed="rId2"/>
          <a:stretch>
            <a:fillRect/>
          </a:stretch>
        </p:blipFill>
        <p:spPr>
          <a:xfrm>
            <a:off x="303212" y="1371600"/>
            <a:ext cx="10515600" cy="43519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p:cNvSpPr>
          <p:nvPr/>
        </p:nvSpPr>
        <p:spPr bwMode="auto">
          <a:xfrm>
            <a:off x="809414" y="6019800"/>
            <a:ext cx="10831866" cy="58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With </a:t>
            </a:r>
            <a:r>
              <a:rPr lang="en-US" sz="3000" dirty="0" smtClean="0">
                <a:solidFill>
                  <a:srgbClr val="000000"/>
                </a:solidFill>
                <a:latin typeface="Segoe Script" charset="0"/>
                <a:ea typeface="ＭＳ Ｐゴシック" charset="0"/>
                <a:cs typeface="Segoe Script" charset="0"/>
                <a:sym typeface="Segoe Script" charset="0"/>
              </a:rPr>
              <a:t>only 5 </a:t>
            </a:r>
            <a:r>
              <a:rPr lang="en-US" sz="3000" dirty="0">
                <a:solidFill>
                  <a:srgbClr val="000000"/>
                </a:solidFill>
                <a:latin typeface="Segoe Script" charset="0"/>
                <a:ea typeface="ＭＳ Ｐゴシック" charset="0"/>
                <a:cs typeface="Segoe Script" charset="0"/>
                <a:sym typeface="Segoe Script" charset="0"/>
              </a:rPr>
              <a:t>data points a line chart can mislead. </a:t>
            </a:r>
          </a:p>
        </p:txBody>
      </p:sp>
      <p:sp>
        <p:nvSpPr>
          <p:cNvPr id="46083" name="Rectangle 3"/>
          <p:cNvSpPr>
            <a:spLocks/>
          </p:cNvSpPr>
          <p:nvPr/>
        </p:nvSpPr>
        <p:spPr bwMode="auto">
          <a:xfrm>
            <a:off x="3" y="593824"/>
            <a:ext cx="12175434"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ts val="1423"/>
              </a:spcBef>
              <a:spcAft>
                <a:spcPct val="0"/>
              </a:spcAft>
            </a:pPr>
            <a:r>
              <a:rPr lang="en-US" sz="3500" spc="753" dirty="0">
                <a:solidFill>
                  <a:srgbClr val="800000"/>
                </a:solidFill>
                <a:latin typeface="Futura LT Bold" charset="0"/>
                <a:ea typeface="ＭＳ Ｐゴシック" charset="0"/>
                <a:cs typeface="Futura LT Bold" charset="0"/>
                <a:sym typeface="Futura LT Bold" charset="0"/>
              </a:rPr>
              <a:t>BAD LINE CHART</a:t>
            </a:r>
          </a:p>
        </p:txBody>
      </p:sp>
      <p:pic>
        <p:nvPicPr>
          <p:cNvPr id="2" name="Picture 1"/>
          <p:cNvPicPr>
            <a:picLocks noChangeAspect="1"/>
          </p:cNvPicPr>
          <p:nvPr/>
        </p:nvPicPr>
        <p:blipFill>
          <a:blip r:embed="rId2"/>
          <a:stretch>
            <a:fillRect/>
          </a:stretch>
        </p:blipFill>
        <p:spPr>
          <a:xfrm>
            <a:off x="684212" y="1523999"/>
            <a:ext cx="9982200" cy="43049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p:cNvSpPr>
          <p:nvPr/>
        </p:nvSpPr>
        <p:spPr bwMode="auto">
          <a:xfrm>
            <a:off x="809414" y="5972770"/>
            <a:ext cx="10831866" cy="58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A subtlety different story, with same data</a:t>
            </a:r>
          </a:p>
        </p:txBody>
      </p:sp>
      <p:sp>
        <p:nvSpPr>
          <p:cNvPr id="47107" name="Rectangle 3"/>
          <p:cNvSpPr>
            <a:spLocks/>
          </p:cNvSpPr>
          <p:nvPr/>
        </p:nvSpPr>
        <p:spPr bwMode="auto">
          <a:xfrm>
            <a:off x="3" y="593824"/>
            <a:ext cx="12175434"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BAR CHART</a:t>
            </a:r>
          </a:p>
        </p:txBody>
      </p:sp>
      <p:pic>
        <p:nvPicPr>
          <p:cNvPr id="2" name="Picture 1"/>
          <p:cNvPicPr>
            <a:picLocks noChangeAspect="1"/>
          </p:cNvPicPr>
          <p:nvPr/>
        </p:nvPicPr>
        <p:blipFill>
          <a:blip r:embed="rId2"/>
          <a:stretch>
            <a:fillRect/>
          </a:stretch>
        </p:blipFill>
        <p:spPr>
          <a:xfrm>
            <a:off x="1217612" y="1295400"/>
            <a:ext cx="10248068" cy="441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p:cNvSpPr>
          <p:nvPr/>
        </p:nvSpPr>
        <p:spPr bwMode="auto">
          <a:xfrm>
            <a:off x="249966" y="3830836"/>
            <a:ext cx="11676990" cy="79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defTabSz="765261" fontAlgn="base">
              <a:spcBef>
                <a:spcPct val="0"/>
              </a:spcBef>
              <a:spcAft>
                <a:spcPct val="0"/>
              </a:spcAft>
            </a:pPr>
            <a:r>
              <a:rPr lang="en-US" sz="4300" dirty="0" err="1">
                <a:solidFill>
                  <a:srgbClr val="000000"/>
                </a:solidFill>
                <a:latin typeface="Segoe Script" charset="0"/>
                <a:ea typeface="ＭＳ Ｐゴシック" charset="0"/>
                <a:cs typeface="Segoe Script" charset="0"/>
                <a:sym typeface="Segoe Script" charset="0"/>
              </a:rPr>
              <a:t>www.contrast.ie</a:t>
            </a:r>
            <a:endParaRPr lang="en-US" sz="4300" dirty="0">
              <a:solidFill>
                <a:srgbClr val="000000"/>
              </a:solidFill>
              <a:latin typeface="Segoe Script" charset="0"/>
              <a:ea typeface="ＭＳ Ｐゴシック" charset="0"/>
              <a:cs typeface="Segoe Script" charset="0"/>
              <a:sym typeface="Segoe Script" charset="0"/>
            </a:endParaRPr>
          </a:p>
        </p:txBody>
      </p:sp>
      <p:sp>
        <p:nvSpPr>
          <p:cNvPr id="10242" name="Rectangle 2"/>
          <p:cNvSpPr>
            <a:spLocks/>
          </p:cNvSpPr>
          <p:nvPr/>
        </p:nvSpPr>
        <p:spPr bwMode="auto">
          <a:xfrm>
            <a:off x="3799091" y="3009039"/>
            <a:ext cx="457874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5400" spc="803" dirty="0">
                <a:solidFill>
                  <a:srgbClr val="000000"/>
                </a:solidFill>
                <a:latin typeface="Futura LT Bold" charset="0"/>
                <a:ea typeface="ＭＳ Ｐゴシック" charset="0"/>
                <a:cs typeface="Futura LT Bold" charset="0"/>
                <a:sym typeface="Futura LT Bold" charset="0"/>
              </a:rPr>
              <a:t>CONTRAST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p:cNvSpPr>
          <p:nvPr/>
        </p:nvSpPr>
        <p:spPr bwMode="auto">
          <a:xfrm>
            <a:off x="212773" y="629543"/>
            <a:ext cx="12495655" cy="44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ts val="1423"/>
              </a:spcBef>
              <a:spcAft>
                <a:spcPct val="0"/>
              </a:spcAft>
            </a:pPr>
            <a:r>
              <a:rPr lang="en-US" sz="3300" spc="753" dirty="0">
                <a:solidFill>
                  <a:srgbClr val="000000"/>
                </a:solidFill>
                <a:latin typeface="Futura LT Bold" charset="0"/>
                <a:ea typeface="ＭＳ Ｐゴシック" charset="0"/>
                <a:cs typeface="Futura LT Bold" charset="0"/>
                <a:sym typeface="Futura LT Bold" charset="0"/>
              </a:rPr>
              <a:t>4. ANALYSIS OF PERIOD VS TARGET</a:t>
            </a:r>
          </a:p>
        </p:txBody>
      </p:sp>
      <p:sp>
        <p:nvSpPr>
          <p:cNvPr id="48130" name="Rectangle 2"/>
          <p:cNvSpPr>
            <a:spLocks/>
          </p:cNvSpPr>
          <p:nvPr/>
        </p:nvSpPr>
        <p:spPr bwMode="auto">
          <a:xfrm>
            <a:off x="190451" y="1384102"/>
            <a:ext cx="11415120"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ja-JP" altLang="en-US" sz="3000">
                <a:solidFill>
                  <a:srgbClr val="000000"/>
                </a:solidFill>
                <a:latin typeface="Arial"/>
                <a:ea typeface="ＭＳ Ｐゴシック" charset="0"/>
                <a:cs typeface="Segoe Script" charset="0"/>
                <a:sym typeface="Segoe Script" charset="0"/>
              </a:rPr>
              <a:t>“</a:t>
            </a:r>
            <a:r>
              <a:rPr lang="en-US" sz="3000" dirty="0">
                <a:solidFill>
                  <a:srgbClr val="000000"/>
                </a:solidFill>
                <a:latin typeface="Segoe Script" charset="0"/>
                <a:ea typeface="ＭＳ Ｐゴシック" charset="0"/>
                <a:cs typeface="Segoe Script" charset="0"/>
                <a:sym typeface="Segoe Script" charset="0"/>
              </a:rPr>
              <a:t>Did we hit our sales figures? Are we fulfilling our 5 9</a:t>
            </a:r>
            <a:r>
              <a:rPr lang="ja-JP" altLang="en-US" sz="3000">
                <a:solidFill>
                  <a:srgbClr val="000000"/>
                </a:solidFill>
                <a:latin typeface="Arial"/>
                <a:ea typeface="ＭＳ Ｐゴシック" charset="0"/>
                <a:cs typeface="Segoe Script" charset="0"/>
                <a:sym typeface="Segoe Script" charset="0"/>
              </a:rPr>
              <a:t>’</a:t>
            </a:r>
            <a:r>
              <a:rPr lang="en-US" sz="3000" dirty="0">
                <a:solidFill>
                  <a:srgbClr val="000000"/>
                </a:solidFill>
                <a:latin typeface="Segoe Script" charset="0"/>
                <a:ea typeface="ＭＳ Ｐゴシック" charset="0"/>
                <a:cs typeface="Segoe Script" charset="0"/>
                <a:sym typeface="Segoe Script" charset="0"/>
              </a:rPr>
              <a:t>s quota?</a:t>
            </a:r>
          </a:p>
        </p:txBody>
      </p:sp>
      <p:sp>
        <p:nvSpPr>
          <p:cNvPr id="48131" name="Rectangle 3"/>
          <p:cNvSpPr>
            <a:spLocks/>
          </p:cNvSpPr>
          <p:nvPr/>
        </p:nvSpPr>
        <p:spPr bwMode="auto">
          <a:xfrm>
            <a:off x="321385" y="2777133"/>
            <a:ext cx="8486946" cy="3027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765261" fontAlgn="base">
              <a:spcBef>
                <a:spcPct val="0"/>
              </a:spcBef>
              <a:spcAft>
                <a:spcPct val="0"/>
              </a:spcAft>
            </a:pPr>
            <a:r>
              <a:rPr lang="en-US" sz="2000" dirty="0">
                <a:solidFill>
                  <a:srgbClr val="000000"/>
                </a:solidFill>
                <a:latin typeface="Segoe Script Bold" charset="0"/>
                <a:ea typeface="ＭＳ Ｐゴシック" charset="0"/>
                <a:cs typeface="Segoe Script Bold" charset="0"/>
                <a:sym typeface="Segoe Script Bold" charset="0"/>
              </a:rPr>
              <a:t>Examples</a:t>
            </a:r>
            <a:r>
              <a:rPr lang="en-US" sz="2000" dirty="0">
                <a:solidFill>
                  <a:srgbClr val="000000"/>
                </a:solidFill>
                <a:latin typeface="Segoe Script" charset="0"/>
                <a:ea typeface="ＭＳ Ｐゴシック" charset="0"/>
                <a:cs typeface="Segoe Script" charset="0"/>
                <a:sym typeface="Segoe Script" charset="0"/>
              </a:rPr>
              <a:t>: </a:t>
            </a:r>
          </a:p>
          <a:p>
            <a:pPr defTabSz="765261" fontAlgn="base">
              <a:spcBef>
                <a:spcPct val="0"/>
              </a:spcBef>
              <a:spcAft>
                <a:spcPct val="0"/>
              </a:spcAft>
            </a:pPr>
            <a:r>
              <a:rPr lang="en-US" sz="2000" dirty="0">
                <a:solidFill>
                  <a:srgbClr val="000000"/>
                </a:solidFill>
                <a:latin typeface="Segoe Script" charset="0"/>
                <a:ea typeface="ＭＳ Ｐゴシック" charset="0"/>
                <a:cs typeface="Segoe Script" charset="0"/>
                <a:sym typeface="Segoe Script" charset="0"/>
              </a:rPr>
              <a:t>Are sales were they should be?</a:t>
            </a:r>
          </a:p>
          <a:p>
            <a:pPr defTabSz="765261" fontAlgn="base">
              <a:spcBef>
                <a:spcPct val="0"/>
              </a:spcBef>
              <a:spcAft>
                <a:spcPct val="0"/>
              </a:spcAft>
            </a:pPr>
            <a:r>
              <a:rPr lang="en-US" sz="2000" dirty="0">
                <a:solidFill>
                  <a:srgbClr val="000000"/>
                </a:solidFill>
                <a:latin typeface="Segoe Script" charset="0"/>
                <a:ea typeface="ＭＳ Ｐゴシック" charset="0"/>
                <a:cs typeface="Segoe Script" charset="0"/>
                <a:sym typeface="Segoe Script" charset="0"/>
              </a:rPr>
              <a:t>Are all our employees performing okay?</a:t>
            </a:r>
          </a:p>
          <a:p>
            <a:pPr defTabSz="765261" fontAlgn="base">
              <a:spcBef>
                <a:spcPct val="0"/>
              </a:spcBef>
              <a:spcAft>
                <a:spcPct val="0"/>
              </a:spcAft>
            </a:pPr>
            <a:r>
              <a:rPr lang="en-US" sz="2000" dirty="0">
                <a:solidFill>
                  <a:srgbClr val="000000"/>
                </a:solidFill>
                <a:latin typeface="Segoe Script" charset="0"/>
                <a:ea typeface="ＭＳ Ｐゴシック" charset="0"/>
                <a:cs typeface="Segoe Script" charset="0"/>
                <a:sym typeface="Segoe Script" charset="0"/>
              </a:rPr>
              <a:t>Is our response time better than industry standard?</a:t>
            </a:r>
          </a:p>
          <a:p>
            <a:pPr defTabSz="765261" fontAlgn="base">
              <a:spcBef>
                <a:spcPct val="0"/>
              </a:spcBef>
              <a:spcAft>
                <a:spcPct val="0"/>
              </a:spcAft>
            </a:pPr>
            <a:endParaRPr lang="en-US" sz="2000" dirty="0">
              <a:solidFill>
                <a:srgbClr val="000000"/>
              </a:solidFill>
              <a:latin typeface="Segoe Script" charset="0"/>
              <a:ea typeface="ＭＳ Ｐゴシック" charset="0"/>
              <a:cs typeface="Segoe Script" charset="0"/>
              <a:sym typeface="Segoe Script" charset="0"/>
            </a:endParaRPr>
          </a:p>
          <a:p>
            <a:pPr defTabSz="765261" fontAlgn="base">
              <a:spcBef>
                <a:spcPct val="0"/>
              </a:spcBef>
              <a:spcAft>
                <a:spcPct val="0"/>
              </a:spcAft>
            </a:pPr>
            <a:endParaRPr lang="en-US" sz="2000" dirty="0">
              <a:solidFill>
                <a:srgbClr val="000000"/>
              </a:solidFill>
              <a:latin typeface="Segoe Script" charset="0"/>
              <a:ea typeface="ＭＳ Ｐゴシック" charset="0"/>
              <a:cs typeface="Segoe Script" charset="0"/>
              <a:sym typeface="Segoe Script"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p:cNvSpPr>
          <p:nvPr/>
        </p:nvSpPr>
        <p:spPr bwMode="auto">
          <a:xfrm>
            <a:off x="3" y="593824"/>
            <a:ext cx="12175434"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ts val="1423"/>
              </a:spcBef>
              <a:spcAft>
                <a:spcPct val="0"/>
              </a:spcAft>
            </a:pPr>
            <a:r>
              <a:rPr lang="en-US" sz="3500" spc="753" dirty="0">
                <a:solidFill>
                  <a:srgbClr val="800000"/>
                </a:solidFill>
                <a:latin typeface="Futura LT Bold" charset="0"/>
                <a:ea typeface="ＭＳ Ｐゴシック" charset="0"/>
                <a:cs typeface="Futura LT Bold" charset="0"/>
                <a:sym typeface="Futura LT Bold" charset="0"/>
              </a:rPr>
              <a:t>BAD LINE CHART</a:t>
            </a:r>
          </a:p>
        </p:txBody>
      </p:sp>
      <p:pic>
        <p:nvPicPr>
          <p:cNvPr id="2" name="Picture 1"/>
          <p:cNvPicPr>
            <a:picLocks noChangeAspect="1"/>
          </p:cNvPicPr>
          <p:nvPr/>
        </p:nvPicPr>
        <p:blipFill>
          <a:blip r:embed="rId2"/>
          <a:stretch>
            <a:fillRect/>
          </a:stretch>
        </p:blipFill>
        <p:spPr>
          <a:xfrm>
            <a:off x="836612" y="533400"/>
            <a:ext cx="10134600" cy="60586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p:cNvSpPr>
          <p:nvPr/>
        </p:nvSpPr>
        <p:spPr bwMode="auto">
          <a:xfrm>
            <a:off x="1190315" y="1857375"/>
            <a:ext cx="9796292" cy="313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A common error in visualisation is leaving </a:t>
            </a:r>
            <a:r>
              <a:rPr lang="en-US" sz="3000" dirty="0">
                <a:solidFill>
                  <a:srgbClr val="000000"/>
                </a:solidFill>
                <a:latin typeface="Segoe Script Bold" charset="0"/>
                <a:ea typeface="ＭＳ Ｐゴシック" charset="0"/>
                <a:cs typeface="Segoe Script Bold" charset="0"/>
                <a:sym typeface="Segoe Script Bold" charset="0"/>
              </a:rPr>
              <a:t>all</a:t>
            </a:r>
            <a:r>
              <a:rPr lang="en-US" sz="3000" dirty="0">
                <a:solidFill>
                  <a:srgbClr val="000000"/>
                </a:solidFill>
                <a:latin typeface="Segoe Script" charset="0"/>
                <a:ea typeface="ＭＳ Ｐゴシック" charset="0"/>
                <a:cs typeface="Segoe Script" charset="0"/>
                <a:sym typeface="Segoe Script" charset="0"/>
              </a:rPr>
              <a:t> the processing to the reader. At a glance it looks like we</a:t>
            </a:r>
            <a:r>
              <a:rPr lang="ja-JP" altLang="en-US" sz="3000" dirty="0">
                <a:solidFill>
                  <a:srgbClr val="000000"/>
                </a:solidFill>
                <a:latin typeface="Arial"/>
                <a:ea typeface="ＭＳ Ｐゴシック" charset="0"/>
                <a:cs typeface="Segoe Script" charset="0"/>
                <a:sym typeface="Segoe Script" charset="0"/>
              </a:rPr>
              <a:t>’</a:t>
            </a:r>
            <a:r>
              <a:rPr lang="en-US" sz="3000" dirty="0">
                <a:solidFill>
                  <a:srgbClr val="000000"/>
                </a:solidFill>
                <a:latin typeface="Segoe Script" charset="0"/>
                <a:ea typeface="ＭＳ Ｐゴシック" charset="0"/>
                <a:cs typeface="Segoe Script" charset="0"/>
                <a:sym typeface="Segoe Script" charset="0"/>
              </a:rPr>
              <a:t>re doing okay here. </a:t>
            </a:r>
          </a:p>
          <a:p>
            <a:pPr algn="ctr" defTabSz="765261" fontAlgn="base">
              <a:spcBef>
                <a:spcPct val="0"/>
              </a:spcBef>
              <a:spcAft>
                <a:spcPct val="0"/>
              </a:spcAft>
            </a:pPr>
            <a:endParaRPr lang="en-US" sz="3000" dirty="0">
              <a:solidFill>
                <a:srgbClr val="000000"/>
              </a:solidFill>
              <a:latin typeface="Segoe Script" charset="0"/>
              <a:ea typeface="ＭＳ Ｐゴシック" charset="0"/>
              <a:cs typeface="Segoe Script" charset="0"/>
              <a:sym typeface="Segoe Script" charset="0"/>
            </a:endParaRPr>
          </a:p>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In this case, we</a:t>
            </a:r>
            <a:r>
              <a:rPr lang="ja-JP" altLang="en-US" sz="3000" dirty="0">
                <a:solidFill>
                  <a:srgbClr val="000000"/>
                </a:solidFill>
                <a:latin typeface="Arial"/>
                <a:ea typeface="ＭＳ Ｐゴシック" charset="0"/>
                <a:cs typeface="Segoe Script" charset="0"/>
                <a:sym typeface="Segoe Script" charset="0"/>
              </a:rPr>
              <a:t>’</a:t>
            </a:r>
            <a:r>
              <a:rPr lang="en-US" sz="3000" dirty="0">
                <a:solidFill>
                  <a:srgbClr val="000000"/>
                </a:solidFill>
                <a:latin typeface="Segoe Script" charset="0"/>
                <a:ea typeface="ＭＳ Ｐゴシック" charset="0"/>
                <a:cs typeface="Segoe Script" charset="0"/>
                <a:sym typeface="Segoe Script" charset="0"/>
              </a:rPr>
              <a:t>re talking about a delta, but we</a:t>
            </a:r>
            <a:r>
              <a:rPr lang="ja-JP" altLang="en-US" sz="3000" dirty="0">
                <a:solidFill>
                  <a:srgbClr val="000000"/>
                </a:solidFill>
                <a:latin typeface="Arial"/>
                <a:ea typeface="ＭＳ Ｐゴシック" charset="0"/>
                <a:cs typeface="Segoe Script" charset="0"/>
                <a:sym typeface="Segoe Script" charset="0"/>
              </a:rPr>
              <a:t>’</a:t>
            </a:r>
            <a:r>
              <a:rPr lang="en-US" sz="3000" dirty="0">
                <a:solidFill>
                  <a:srgbClr val="000000"/>
                </a:solidFill>
                <a:latin typeface="Segoe Script" charset="0"/>
                <a:ea typeface="ＭＳ Ｐゴシック" charset="0"/>
                <a:cs typeface="Segoe Script" charset="0"/>
                <a:sym typeface="Segoe Script" charset="0"/>
              </a:rPr>
              <a:t>re not showing the delta...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Rectangle 6"/>
          <p:cNvSpPr>
            <a:spLocks/>
          </p:cNvSpPr>
          <p:nvPr/>
        </p:nvSpPr>
        <p:spPr bwMode="auto">
          <a:xfrm>
            <a:off x="1370012" y="5943600"/>
            <a:ext cx="9284457" cy="58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Same data, but different story?</a:t>
            </a:r>
          </a:p>
        </p:txBody>
      </p:sp>
      <p:sp>
        <p:nvSpPr>
          <p:cNvPr id="51207" name="Rectangle 7"/>
          <p:cNvSpPr>
            <a:spLocks/>
          </p:cNvSpPr>
          <p:nvPr/>
        </p:nvSpPr>
        <p:spPr bwMode="auto">
          <a:xfrm>
            <a:off x="3" y="593824"/>
            <a:ext cx="12175434" cy="482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ts val="1423"/>
              </a:spcBef>
              <a:spcAft>
                <a:spcPct val="0"/>
              </a:spcAft>
            </a:pPr>
            <a:r>
              <a:rPr lang="en-US" sz="3500" dirty="0">
                <a:solidFill>
                  <a:srgbClr val="000000"/>
                </a:solidFill>
                <a:latin typeface="Futura LT Bold" charset="0"/>
                <a:ea typeface="ＭＳ Ｐゴシック" charset="0"/>
                <a:cs typeface="Futura LT Bold" charset="0"/>
                <a:sym typeface="Futura LT Bold" charset="0"/>
              </a:rPr>
              <a:t>FOCUS ON THE DELTA</a:t>
            </a:r>
          </a:p>
        </p:txBody>
      </p:sp>
      <p:pic>
        <p:nvPicPr>
          <p:cNvPr id="3" name="Picture 2"/>
          <p:cNvPicPr>
            <a:picLocks noChangeAspect="1"/>
          </p:cNvPicPr>
          <p:nvPr/>
        </p:nvPicPr>
        <p:blipFill>
          <a:blip r:embed="rId2"/>
          <a:stretch>
            <a:fillRect/>
          </a:stretch>
        </p:blipFill>
        <p:spPr>
          <a:xfrm>
            <a:off x="1217612" y="685800"/>
            <a:ext cx="9663112" cy="50778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p:cNvSpPr>
          <p:nvPr/>
        </p:nvSpPr>
        <p:spPr bwMode="auto">
          <a:xfrm>
            <a:off x="212769" y="629543"/>
            <a:ext cx="11974568" cy="44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ts val="1423"/>
              </a:spcBef>
              <a:spcAft>
                <a:spcPct val="0"/>
              </a:spcAft>
            </a:pPr>
            <a:r>
              <a:rPr lang="en-US" sz="3300" spc="753" dirty="0">
                <a:solidFill>
                  <a:srgbClr val="000000"/>
                </a:solidFill>
                <a:latin typeface="Futura LT Bold" charset="0"/>
                <a:ea typeface="ＭＳ Ｐゴシック" charset="0"/>
                <a:cs typeface="Futura LT Bold" charset="0"/>
                <a:sym typeface="Futura LT Bold" charset="0"/>
              </a:rPr>
              <a:t>4. BREAKDOWN OF A VARIABLE</a:t>
            </a:r>
          </a:p>
        </p:txBody>
      </p:sp>
      <p:sp>
        <p:nvSpPr>
          <p:cNvPr id="52226" name="Rectangle 2"/>
          <p:cNvSpPr>
            <a:spLocks/>
          </p:cNvSpPr>
          <p:nvPr/>
        </p:nvSpPr>
        <p:spPr bwMode="auto">
          <a:xfrm>
            <a:off x="190451" y="1384102"/>
            <a:ext cx="11415120"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ja-JP" altLang="en-US" sz="3000">
                <a:solidFill>
                  <a:srgbClr val="000000"/>
                </a:solidFill>
                <a:latin typeface="Arial"/>
                <a:ea typeface="ＭＳ Ｐゴシック" charset="0"/>
                <a:cs typeface="Segoe Script" charset="0"/>
                <a:sym typeface="Segoe Script" charset="0"/>
              </a:rPr>
              <a:t>“</a:t>
            </a:r>
            <a:r>
              <a:rPr lang="en-US" sz="3000" dirty="0">
                <a:solidFill>
                  <a:srgbClr val="000000"/>
                </a:solidFill>
                <a:latin typeface="Segoe Script" charset="0"/>
                <a:ea typeface="ＭＳ Ｐゴシック" charset="0"/>
                <a:cs typeface="Segoe Script" charset="0"/>
                <a:sym typeface="Segoe Script" charset="0"/>
              </a:rPr>
              <a:t>What age groups are buying our stuff? What countries are we big in</a:t>
            </a:r>
            <a:r>
              <a:rPr lang="ja-JP" altLang="en-US" sz="3000">
                <a:solidFill>
                  <a:srgbClr val="000000"/>
                </a:solidFill>
                <a:latin typeface="Arial"/>
                <a:ea typeface="ＭＳ Ｐゴシック" charset="0"/>
                <a:cs typeface="Segoe Script" charset="0"/>
                <a:sym typeface="Segoe Script" charset="0"/>
              </a:rPr>
              <a:t>”</a:t>
            </a:r>
            <a:endParaRPr lang="en-US" sz="3000" dirty="0">
              <a:solidFill>
                <a:srgbClr val="000000"/>
              </a:solidFill>
              <a:latin typeface="Segoe Script" charset="0"/>
              <a:ea typeface="ＭＳ Ｐゴシック" charset="0"/>
              <a:cs typeface="Segoe Script" charset="0"/>
              <a:sym typeface="Segoe Script" charset="0"/>
            </a:endParaRPr>
          </a:p>
        </p:txBody>
      </p:sp>
      <p:sp>
        <p:nvSpPr>
          <p:cNvPr id="52227" name="Rectangle 3"/>
          <p:cNvSpPr>
            <a:spLocks/>
          </p:cNvSpPr>
          <p:nvPr/>
        </p:nvSpPr>
        <p:spPr bwMode="auto">
          <a:xfrm>
            <a:off x="321385" y="2777133"/>
            <a:ext cx="8486946" cy="3027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765261" fontAlgn="base">
              <a:spcBef>
                <a:spcPct val="0"/>
              </a:spcBef>
              <a:spcAft>
                <a:spcPct val="0"/>
              </a:spcAft>
            </a:pPr>
            <a:r>
              <a:rPr lang="en-US" sz="2000" dirty="0">
                <a:solidFill>
                  <a:srgbClr val="000000"/>
                </a:solidFill>
                <a:latin typeface="Segoe Script Bold" charset="0"/>
                <a:ea typeface="ＭＳ Ｐゴシック" charset="0"/>
                <a:cs typeface="Segoe Script Bold" charset="0"/>
                <a:sym typeface="Segoe Script Bold" charset="0"/>
              </a:rPr>
              <a:t>Examples</a:t>
            </a:r>
            <a:r>
              <a:rPr lang="en-US" sz="2000" dirty="0">
                <a:solidFill>
                  <a:srgbClr val="000000"/>
                </a:solidFill>
                <a:latin typeface="Segoe Script" charset="0"/>
                <a:ea typeface="ＭＳ Ｐゴシック" charset="0"/>
                <a:cs typeface="Segoe Script" charset="0"/>
                <a:sym typeface="Segoe Script" charset="0"/>
              </a:rPr>
              <a:t>: </a:t>
            </a:r>
          </a:p>
          <a:p>
            <a:pPr defTabSz="765261" fontAlgn="base">
              <a:spcBef>
                <a:spcPct val="0"/>
              </a:spcBef>
              <a:spcAft>
                <a:spcPct val="0"/>
              </a:spcAft>
            </a:pPr>
            <a:r>
              <a:rPr lang="en-US" sz="2000" dirty="0">
                <a:solidFill>
                  <a:srgbClr val="000000"/>
                </a:solidFill>
                <a:latin typeface="Segoe Script" charset="0"/>
                <a:ea typeface="ＭＳ Ｐゴシック" charset="0"/>
                <a:cs typeface="Segoe Script" charset="0"/>
                <a:sym typeface="Segoe Script" charset="0"/>
              </a:rPr>
              <a:t>Who are our customers?</a:t>
            </a:r>
          </a:p>
          <a:p>
            <a:pPr defTabSz="765261" fontAlgn="base">
              <a:spcBef>
                <a:spcPct val="0"/>
              </a:spcBef>
              <a:spcAft>
                <a:spcPct val="0"/>
              </a:spcAft>
            </a:pPr>
            <a:r>
              <a:rPr lang="en-US" sz="2000" dirty="0" smtClean="0">
                <a:solidFill>
                  <a:srgbClr val="000000"/>
                </a:solidFill>
                <a:latin typeface="Segoe Script" charset="0"/>
                <a:ea typeface="ＭＳ Ｐゴシック" charset="0"/>
                <a:cs typeface="Segoe Script" charset="0"/>
                <a:sym typeface="Segoe Script" charset="0"/>
              </a:rPr>
              <a:t>What's </a:t>
            </a:r>
            <a:r>
              <a:rPr lang="en-US" sz="2000" dirty="0">
                <a:solidFill>
                  <a:srgbClr val="000000"/>
                </a:solidFill>
                <a:latin typeface="Segoe Script" charset="0"/>
                <a:ea typeface="ＭＳ Ｐゴシック" charset="0"/>
                <a:cs typeface="Segoe Script" charset="0"/>
                <a:sym typeface="Segoe Script" charset="0"/>
              </a:rPr>
              <a:t>our awareness like in each demographic?</a:t>
            </a:r>
          </a:p>
          <a:p>
            <a:pPr defTabSz="765261" fontAlgn="base">
              <a:spcBef>
                <a:spcPct val="0"/>
              </a:spcBef>
              <a:spcAft>
                <a:spcPct val="0"/>
              </a:spcAft>
            </a:pPr>
            <a:r>
              <a:rPr lang="en-US" sz="2000" dirty="0">
                <a:solidFill>
                  <a:srgbClr val="000000"/>
                </a:solidFill>
                <a:latin typeface="Segoe Script" charset="0"/>
                <a:ea typeface="ＭＳ Ｐゴシック" charset="0"/>
                <a:cs typeface="Segoe Script" charset="0"/>
                <a:sym typeface="Segoe Script" charset="0"/>
              </a:rPr>
              <a:t>What browsers are people using these days?</a:t>
            </a:r>
          </a:p>
          <a:p>
            <a:pPr defTabSz="765261" fontAlgn="base">
              <a:spcBef>
                <a:spcPct val="0"/>
              </a:spcBef>
              <a:spcAft>
                <a:spcPct val="0"/>
              </a:spcAft>
            </a:pPr>
            <a:endParaRPr lang="en-US" sz="2000" dirty="0">
              <a:solidFill>
                <a:srgbClr val="000000"/>
              </a:solidFill>
              <a:latin typeface="Segoe Script" charset="0"/>
              <a:ea typeface="ＭＳ Ｐゴシック" charset="0"/>
              <a:cs typeface="Segoe Script" charset="0"/>
              <a:sym typeface="Segoe Script" charset="0"/>
            </a:endParaRPr>
          </a:p>
          <a:p>
            <a:pPr defTabSz="765261" fontAlgn="base">
              <a:spcBef>
                <a:spcPct val="0"/>
              </a:spcBef>
              <a:spcAft>
                <a:spcPct val="0"/>
              </a:spcAft>
            </a:pPr>
            <a:endParaRPr lang="en-US" sz="2000" dirty="0">
              <a:solidFill>
                <a:srgbClr val="000000"/>
              </a:solidFill>
              <a:latin typeface="Segoe Script" charset="0"/>
              <a:ea typeface="ＭＳ Ｐゴシック" charset="0"/>
              <a:cs typeface="Segoe Script" charset="0"/>
              <a:sym typeface="Segoe Script"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p:cNvSpPr>
          <p:nvPr/>
        </p:nvSpPr>
        <p:spPr bwMode="auto">
          <a:xfrm>
            <a:off x="3734514" y="538832"/>
            <a:ext cx="4706417"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800000"/>
                </a:solidFill>
                <a:latin typeface="Futura LT Bold" charset="0"/>
                <a:ea typeface="ＭＳ Ｐゴシック" charset="0"/>
                <a:cs typeface="Futura LT Bold" charset="0"/>
                <a:sym typeface="Futura LT Bold" charset="0"/>
              </a:rPr>
              <a:t>BAD PIE CHART</a:t>
            </a:r>
          </a:p>
        </p:txBody>
      </p:sp>
      <p:sp>
        <p:nvSpPr>
          <p:cNvPr id="53251" name="Rectangle 3"/>
          <p:cNvSpPr>
            <a:spLocks/>
          </p:cNvSpPr>
          <p:nvPr/>
        </p:nvSpPr>
        <p:spPr bwMode="auto">
          <a:xfrm>
            <a:off x="1452188" y="5723930"/>
            <a:ext cx="9284457" cy="58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Where are our customers?</a:t>
            </a:r>
          </a:p>
        </p:txBody>
      </p:sp>
      <p:pic>
        <p:nvPicPr>
          <p:cNvPr id="2" name="Picture 1"/>
          <p:cNvPicPr>
            <a:picLocks noChangeAspect="1"/>
          </p:cNvPicPr>
          <p:nvPr/>
        </p:nvPicPr>
        <p:blipFill>
          <a:blip r:embed="rId2"/>
          <a:stretch>
            <a:fillRect/>
          </a:stretch>
        </p:blipFill>
        <p:spPr>
          <a:xfrm>
            <a:off x="1903412" y="1295400"/>
            <a:ext cx="7924800" cy="44285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p:cNvSpPr>
          <p:nvPr/>
        </p:nvSpPr>
        <p:spPr bwMode="auto">
          <a:xfrm>
            <a:off x="810636" y="538832"/>
            <a:ext cx="10554171"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ADDING DATA CAN DEFEAT POINT</a:t>
            </a:r>
          </a:p>
        </p:txBody>
      </p:sp>
      <p:sp>
        <p:nvSpPr>
          <p:cNvPr id="54276" name="Rectangle 4"/>
          <p:cNvSpPr>
            <a:spLocks/>
          </p:cNvSpPr>
          <p:nvPr/>
        </p:nvSpPr>
        <p:spPr bwMode="auto">
          <a:xfrm>
            <a:off x="1452188" y="5723930"/>
            <a:ext cx="9284457" cy="58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Oh so America and Spain are the same?</a:t>
            </a:r>
          </a:p>
        </p:txBody>
      </p:sp>
      <p:pic>
        <p:nvPicPr>
          <p:cNvPr id="3" name="Picture 2"/>
          <p:cNvPicPr>
            <a:picLocks noChangeAspect="1"/>
          </p:cNvPicPr>
          <p:nvPr/>
        </p:nvPicPr>
        <p:blipFill>
          <a:blip r:embed="rId2"/>
          <a:stretch>
            <a:fillRect/>
          </a:stretch>
        </p:blipFill>
        <p:spPr>
          <a:xfrm>
            <a:off x="1979612" y="1219200"/>
            <a:ext cx="8621712" cy="47481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p:cNvSpPr>
          <p:nvPr/>
        </p:nvSpPr>
        <p:spPr bwMode="auto">
          <a:xfrm>
            <a:off x="3049172" y="538832"/>
            <a:ext cx="6078587"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SORTED BAR CHART</a:t>
            </a:r>
          </a:p>
        </p:txBody>
      </p:sp>
      <p:sp>
        <p:nvSpPr>
          <p:cNvPr id="55299" name="Rectangle 3"/>
          <p:cNvSpPr>
            <a:spLocks/>
          </p:cNvSpPr>
          <p:nvPr/>
        </p:nvSpPr>
        <p:spPr bwMode="auto">
          <a:xfrm>
            <a:off x="1452188" y="5723930"/>
            <a:ext cx="9284457" cy="58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Ah, I see. </a:t>
            </a:r>
          </a:p>
        </p:txBody>
      </p:sp>
      <p:pic>
        <p:nvPicPr>
          <p:cNvPr id="2" name="Picture 1"/>
          <p:cNvPicPr>
            <a:picLocks noChangeAspect="1"/>
          </p:cNvPicPr>
          <p:nvPr/>
        </p:nvPicPr>
        <p:blipFill>
          <a:blip r:embed="rId2"/>
          <a:stretch>
            <a:fillRect/>
          </a:stretch>
        </p:blipFill>
        <p:spPr>
          <a:xfrm>
            <a:off x="1141412" y="1295400"/>
            <a:ext cx="9371011" cy="45123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p:cNvSpPr>
          <p:nvPr/>
        </p:nvSpPr>
        <p:spPr bwMode="auto">
          <a:xfrm>
            <a:off x="2105634" y="342381"/>
            <a:ext cx="7964167"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LYING WITH DIMENSIONS</a:t>
            </a:r>
          </a:p>
        </p:txBody>
      </p:sp>
      <p:pic>
        <p:nvPicPr>
          <p:cNvPr id="2" name="Picture 1"/>
          <p:cNvPicPr>
            <a:picLocks noChangeAspect="1"/>
          </p:cNvPicPr>
          <p:nvPr/>
        </p:nvPicPr>
        <p:blipFill>
          <a:blip r:embed="rId2"/>
          <a:stretch>
            <a:fillRect/>
          </a:stretch>
        </p:blipFill>
        <p:spPr>
          <a:xfrm>
            <a:off x="2055812" y="1219200"/>
            <a:ext cx="8052021" cy="533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p:cNvSpPr>
          <p:nvPr/>
        </p:nvSpPr>
        <p:spPr bwMode="auto">
          <a:xfrm>
            <a:off x="2105634" y="342381"/>
            <a:ext cx="7964167"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LYING WITH DIMENSIONS</a:t>
            </a:r>
          </a:p>
        </p:txBody>
      </p:sp>
      <p:pic>
        <p:nvPicPr>
          <p:cNvPr id="2" name="Picture 1"/>
          <p:cNvPicPr>
            <a:picLocks noChangeAspect="1"/>
          </p:cNvPicPr>
          <p:nvPr/>
        </p:nvPicPr>
        <p:blipFill>
          <a:blip r:embed="rId2"/>
          <a:stretch>
            <a:fillRect/>
          </a:stretch>
        </p:blipFill>
        <p:spPr>
          <a:xfrm>
            <a:off x="1293812" y="990600"/>
            <a:ext cx="9586912" cy="57829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6612" y="0"/>
            <a:ext cx="9829800" cy="87073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p:cNvSpPr>
          <p:nvPr/>
        </p:nvSpPr>
        <p:spPr bwMode="auto">
          <a:xfrm>
            <a:off x="3528465" y="538832"/>
            <a:ext cx="5118515"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BAD: AREA PLOT</a:t>
            </a:r>
          </a:p>
        </p:txBody>
      </p:sp>
      <p:sp>
        <p:nvSpPr>
          <p:cNvPr id="58371" name="Rectangle 3"/>
          <p:cNvSpPr>
            <a:spLocks/>
          </p:cNvSpPr>
          <p:nvPr/>
        </p:nvSpPr>
        <p:spPr bwMode="auto">
          <a:xfrm>
            <a:off x="1023675" y="5795367"/>
            <a:ext cx="10450965" cy="58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If you could have just A, or B,C,D and E...</a:t>
            </a:r>
          </a:p>
        </p:txBody>
      </p:sp>
      <p:pic>
        <p:nvPicPr>
          <p:cNvPr id="2" name="Picture 1"/>
          <p:cNvPicPr>
            <a:picLocks noChangeAspect="1"/>
          </p:cNvPicPr>
          <p:nvPr/>
        </p:nvPicPr>
        <p:blipFill>
          <a:blip r:embed="rId2"/>
          <a:stretch>
            <a:fillRect/>
          </a:stretch>
        </p:blipFill>
        <p:spPr>
          <a:xfrm>
            <a:off x="2436812" y="1447800"/>
            <a:ext cx="7021512" cy="42246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p:cNvSpPr>
          <p:nvPr/>
        </p:nvSpPr>
        <p:spPr bwMode="auto">
          <a:xfrm>
            <a:off x="404707" y="5795367"/>
            <a:ext cx="11069929" cy="58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We can see the difference, but we can</a:t>
            </a:r>
            <a:r>
              <a:rPr lang="ja-JP" altLang="en-US" sz="3000">
                <a:solidFill>
                  <a:srgbClr val="000000"/>
                </a:solidFill>
                <a:latin typeface="Arial"/>
                <a:ea typeface="ＭＳ Ｐゴシック" charset="0"/>
                <a:cs typeface="Segoe Script" charset="0"/>
                <a:sym typeface="Segoe Script" charset="0"/>
              </a:rPr>
              <a:t>’</a:t>
            </a:r>
            <a:r>
              <a:rPr lang="en-US" sz="3000" dirty="0">
                <a:solidFill>
                  <a:srgbClr val="000000"/>
                </a:solidFill>
                <a:latin typeface="Segoe Script" charset="0"/>
                <a:ea typeface="ＭＳ Ｐゴシック" charset="0"/>
                <a:cs typeface="Segoe Script" charset="0"/>
                <a:sym typeface="Segoe Script" charset="0"/>
              </a:rPr>
              <a:t>t gauge it</a:t>
            </a:r>
          </a:p>
        </p:txBody>
      </p:sp>
      <p:sp>
        <p:nvSpPr>
          <p:cNvPr id="59395" name="Rectangle 3"/>
          <p:cNvSpPr>
            <a:spLocks/>
          </p:cNvSpPr>
          <p:nvPr/>
        </p:nvSpPr>
        <p:spPr bwMode="auto">
          <a:xfrm>
            <a:off x="3528465" y="538832"/>
            <a:ext cx="5118515"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BAD: AREA PLOT</a:t>
            </a:r>
          </a:p>
        </p:txBody>
      </p:sp>
      <p:pic>
        <p:nvPicPr>
          <p:cNvPr id="3" name="Picture 2"/>
          <p:cNvPicPr>
            <a:picLocks noChangeAspect="1"/>
          </p:cNvPicPr>
          <p:nvPr/>
        </p:nvPicPr>
        <p:blipFill>
          <a:blip r:embed="rId2"/>
          <a:stretch>
            <a:fillRect/>
          </a:stretch>
        </p:blipFill>
        <p:spPr>
          <a:xfrm>
            <a:off x="50800" y="1092200"/>
            <a:ext cx="12065000" cy="4660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p:cNvSpPr>
          <p:nvPr/>
        </p:nvSpPr>
        <p:spPr bwMode="auto">
          <a:xfrm>
            <a:off x="3715277" y="369168"/>
            <a:ext cx="4744889"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BAD UNIT PLOT</a:t>
            </a:r>
          </a:p>
        </p:txBody>
      </p:sp>
      <p:sp>
        <p:nvSpPr>
          <p:cNvPr id="60419" name="Rectangle 3"/>
          <p:cNvSpPr>
            <a:spLocks/>
          </p:cNvSpPr>
          <p:nvPr/>
        </p:nvSpPr>
        <p:spPr bwMode="auto">
          <a:xfrm>
            <a:off x="404707" y="5817692"/>
            <a:ext cx="11069929" cy="535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2800" dirty="0">
                <a:solidFill>
                  <a:srgbClr val="000000"/>
                </a:solidFill>
                <a:latin typeface="Segoe Script" charset="0"/>
                <a:ea typeface="ＭＳ Ｐゴシック" charset="0"/>
                <a:cs typeface="Segoe Script" charset="0"/>
                <a:sym typeface="Segoe Script" charset="0"/>
              </a:rPr>
              <a:t>Well, let</a:t>
            </a:r>
            <a:r>
              <a:rPr lang="ja-JP" altLang="en-US" sz="2800">
                <a:solidFill>
                  <a:srgbClr val="000000"/>
                </a:solidFill>
                <a:latin typeface="Arial"/>
                <a:ea typeface="ＭＳ Ｐゴシック" charset="0"/>
                <a:cs typeface="Segoe Script" charset="0"/>
                <a:sym typeface="Segoe Script" charset="0"/>
              </a:rPr>
              <a:t>’</a:t>
            </a:r>
            <a:r>
              <a:rPr lang="en-US" sz="2800" dirty="0">
                <a:solidFill>
                  <a:srgbClr val="000000"/>
                </a:solidFill>
                <a:latin typeface="Segoe Script" charset="0"/>
                <a:ea typeface="ＭＳ Ｐゴシック" charset="0"/>
                <a:cs typeface="Segoe Script" charset="0"/>
                <a:sym typeface="Segoe Script" charset="0"/>
              </a:rPr>
              <a:t>s see, 8 across, times 3, minus 1, is 23? Yes!</a:t>
            </a:r>
          </a:p>
        </p:txBody>
      </p:sp>
      <p:pic>
        <p:nvPicPr>
          <p:cNvPr id="2" name="Picture 1"/>
          <p:cNvPicPr>
            <a:picLocks noChangeAspect="1"/>
          </p:cNvPicPr>
          <p:nvPr/>
        </p:nvPicPr>
        <p:blipFill>
          <a:blip r:embed="rId2"/>
          <a:stretch>
            <a:fillRect/>
          </a:stretch>
        </p:blipFill>
        <p:spPr>
          <a:xfrm>
            <a:off x="3427412" y="1295400"/>
            <a:ext cx="5339006" cy="424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p:cNvSpPr>
            <a:spLocks/>
          </p:cNvSpPr>
          <p:nvPr/>
        </p:nvSpPr>
        <p:spPr bwMode="auto">
          <a:xfrm>
            <a:off x="212769" y="629543"/>
            <a:ext cx="11974568" cy="44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ts val="1423"/>
              </a:spcBef>
              <a:spcAft>
                <a:spcPct val="0"/>
              </a:spcAft>
            </a:pPr>
            <a:r>
              <a:rPr lang="en-US" sz="3300" spc="753" dirty="0">
                <a:solidFill>
                  <a:srgbClr val="000000"/>
                </a:solidFill>
                <a:latin typeface="Futura LT Bold" charset="0"/>
                <a:ea typeface="ＭＳ Ｐゴシック" charset="0"/>
                <a:cs typeface="Futura LT Bold" charset="0"/>
                <a:sym typeface="Futura LT Bold" charset="0"/>
              </a:rPr>
              <a:t>4. BREAKDOWN OF A VARIABLE</a:t>
            </a:r>
          </a:p>
        </p:txBody>
      </p:sp>
      <p:sp>
        <p:nvSpPr>
          <p:cNvPr id="61442" name="Rectangle 2"/>
          <p:cNvSpPr>
            <a:spLocks/>
          </p:cNvSpPr>
          <p:nvPr/>
        </p:nvSpPr>
        <p:spPr bwMode="auto">
          <a:xfrm>
            <a:off x="190451" y="1384102"/>
            <a:ext cx="11415120"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ja-JP" altLang="en-US" sz="3000" dirty="0">
                <a:solidFill>
                  <a:srgbClr val="000000"/>
                </a:solidFill>
                <a:latin typeface="Arial"/>
                <a:ea typeface="ＭＳ Ｐゴシック" charset="0"/>
                <a:cs typeface="Segoe Script" charset="0"/>
                <a:sym typeface="Segoe Script" charset="0"/>
              </a:rPr>
              <a:t>“</a:t>
            </a:r>
            <a:r>
              <a:rPr lang="en-US" sz="3000" dirty="0">
                <a:solidFill>
                  <a:srgbClr val="000000"/>
                </a:solidFill>
                <a:latin typeface="Segoe Script" charset="0"/>
                <a:ea typeface="ＭＳ Ｐゴシック" charset="0"/>
                <a:cs typeface="Segoe Script" charset="0"/>
                <a:sym typeface="Segoe Script" charset="0"/>
              </a:rPr>
              <a:t>Bar charts aren</a:t>
            </a:r>
            <a:r>
              <a:rPr lang="ja-JP" altLang="en-US" sz="3000" dirty="0">
                <a:solidFill>
                  <a:srgbClr val="000000"/>
                </a:solidFill>
                <a:latin typeface="Arial"/>
                <a:ea typeface="ＭＳ Ｐゴシック" charset="0"/>
                <a:cs typeface="Segoe Script" charset="0"/>
                <a:sym typeface="Segoe Script" charset="0"/>
              </a:rPr>
              <a:t>’</a:t>
            </a:r>
            <a:r>
              <a:rPr lang="en-US" sz="3000" dirty="0">
                <a:solidFill>
                  <a:srgbClr val="000000"/>
                </a:solidFill>
                <a:latin typeface="Segoe Script" charset="0"/>
                <a:ea typeface="ＭＳ Ｐゴシック" charset="0"/>
                <a:cs typeface="Segoe Script" charset="0"/>
                <a:sym typeface="Segoe Script" charset="0"/>
              </a:rPr>
              <a:t>t sexy, but they rely on an innate skill, following a line. </a:t>
            </a:r>
            <a:r>
              <a:rPr lang="ja-JP" altLang="en-US" sz="3000" dirty="0">
                <a:solidFill>
                  <a:srgbClr val="000000"/>
                </a:solidFill>
                <a:latin typeface="Arial"/>
                <a:ea typeface="ＭＳ Ｐゴシック" charset="0"/>
                <a:cs typeface="Segoe Script" charset="0"/>
                <a:sym typeface="Segoe Script" charset="0"/>
              </a:rPr>
              <a:t>”</a:t>
            </a:r>
            <a:endParaRPr lang="en-US" sz="3000" dirty="0">
              <a:solidFill>
                <a:srgbClr val="000000"/>
              </a:solidFill>
              <a:latin typeface="Segoe Script" charset="0"/>
              <a:ea typeface="ＭＳ Ｐゴシック" charset="0"/>
              <a:cs typeface="Segoe Script" charset="0"/>
              <a:sym typeface="Segoe Script" charset="0"/>
            </a:endParaRPr>
          </a:p>
        </p:txBody>
      </p:sp>
      <p:pic>
        <p:nvPicPr>
          <p:cNvPr id="2" name="Picture 1"/>
          <p:cNvPicPr>
            <a:picLocks noChangeAspect="1"/>
          </p:cNvPicPr>
          <p:nvPr/>
        </p:nvPicPr>
        <p:blipFill>
          <a:blip r:embed="rId2"/>
          <a:stretch>
            <a:fillRect/>
          </a:stretch>
        </p:blipFill>
        <p:spPr>
          <a:xfrm>
            <a:off x="1065212" y="2819400"/>
            <a:ext cx="9855200" cy="3429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p:cNvSpPr>
          <p:nvPr/>
        </p:nvSpPr>
        <p:spPr bwMode="auto">
          <a:xfrm>
            <a:off x="212769" y="629543"/>
            <a:ext cx="11974568" cy="44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ts val="1423"/>
              </a:spcBef>
              <a:spcAft>
                <a:spcPct val="0"/>
              </a:spcAft>
            </a:pPr>
            <a:r>
              <a:rPr lang="en-US" sz="3300" spc="753" dirty="0">
                <a:solidFill>
                  <a:srgbClr val="000000"/>
                </a:solidFill>
                <a:latin typeface="Futura LT Bold" charset="0"/>
                <a:ea typeface="ＭＳ Ｐゴシック" charset="0"/>
                <a:cs typeface="Futura LT Bold" charset="0"/>
                <a:sym typeface="Futura LT Bold" charset="0"/>
              </a:rPr>
              <a:t>4. BREAKDOWN OVER TIME</a:t>
            </a:r>
          </a:p>
        </p:txBody>
      </p:sp>
      <p:sp>
        <p:nvSpPr>
          <p:cNvPr id="62466" name="Rectangle 2"/>
          <p:cNvSpPr>
            <a:spLocks/>
          </p:cNvSpPr>
          <p:nvPr/>
        </p:nvSpPr>
        <p:spPr bwMode="auto">
          <a:xfrm>
            <a:off x="190451" y="1384102"/>
            <a:ext cx="11415120"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ja-JP" altLang="en-US" sz="3000">
                <a:solidFill>
                  <a:srgbClr val="000000"/>
                </a:solidFill>
                <a:latin typeface="Arial"/>
                <a:ea typeface="ＭＳ Ｐゴシック" charset="0"/>
                <a:cs typeface="Segoe Script" charset="0"/>
                <a:sym typeface="Segoe Script" charset="0"/>
              </a:rPr>
              <a:t>“</a:t>
            </a:r>
            <a:r>
              <a:rPr lang="en-US" sz="3000" dirty="0">
                <a:solidFill>
                  <a:srgbClr val="000000"/>
                </a:solidFill>
                <a:latin typeface="Segoe Script" charset="0"/>
                <a:ea typeface="ＭＳ Ｐゴシック" charset="0"/>
                <a:cs typeface="Segoe Script" charset="0"/>
                <a:sym typeface="Segoe Script" charset="0"/>
              </a:rPr>
              <a:t>How has the composition changed over the last year?</a:t>
            </a:r>
            <a:r>
              <a:rPr lang="ja-JP" altLang="en-US" sz="3000">
                <a:solidFill>
                  <a:srgbClr val="000000"/>
                </a:solidFill>
                <a:latin typeface="Arial"/>
                <a:ea typeface="ＭＳ Ｐゴシック" charset="0"/>
                <a:cs typeface="Segoe Script" charset="0"/>
                <a:sym typeface="Segoe Script" charset="0"/>
              </a:rPr>
              <a:t>”</a:t>
            </a:r>
            <a:endParaRPr lang="en-US" sz="3000" dirty="0">
              <a:solidFill>
                <a:srgbClr val="000000"/>
              </a:solidFill>
              <a:latin typeface="Segoe Script" charset="0"/>
              <a:ea typeface="ＭＳ Ｐゴシック" charset="0"/>
              <a:cs typeface="Segoe Script" charset="0"/>
              <a:sym typeface="Segoe Script" charset="0"/>
            </a:endParaRPr>
          </a:p>
        </p:txBody>
      </p:sp>
      <p:sp>
        <p:nvSpPr>
          <p:cNvPr id="62467" name="Rectangle 3"/>
          <p:cNvSpPr>
            <a:spLocks/>
          </p:cNvSpPr>
          <p:nvPr/>
        </p:nvSpPr>
        <p:spPr bwMode="auto">
          <a:xfrm>
            <a:off x="321385" y="2777133"/>
            <a:ext cx="8486946" cy="3027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defTabSz="765261" fontAlgn="base">
              <a:spcBef>
                <a:spcPct val="0"/>
              </a:spcBef>
              <a:spcAft>
                <a:spcPct val="0"/>
              </a:spcAft>
            </a:pPr>
            <a:r>
              <a:rPr lang="en-US" sz="2000" dirty="0">
                <a:solidFill>
                  <a:srgbClr val="000000"/>
                </a:solidFill>
                <a:latin typeface="Segoe Script Bold" charset="0"/>
                <a:ea typeface="ＭＳ Ｐゴシック" charset="0"/>
                <a:cs typeface="Segoe Script Bold" charset="0"/>
                <a:sym typeface="Segoe Script Bold" charset="0"/>
              </a:rPr>
              <a:t>Examples</a:t>
            </a:r>
            <a:r>
              <a:rPr lang="en-US" sz="2000" dirty="0">
                <a:solidFill>
                  <a:srgbClr val="000000"/>
                </a:solidFill>
                <a:latin typeface="Segoe Script" charset="0"/>
                <a:ea typeface="ＭＳ Ｐゴシック" charset="0"/>
                <a:cs typeface="Segoe Script" charset="0"/>
                <a:sym typeface="Segoe Script" charset="0"/>
              </a:rPr>
              <a:t>: </a:t>
            </a:r>
          </a:p>
          <a:p>
            <a:pPr defTabSz="765261" fontAlgn="base">
              <a:spcBef>
                <a:spcPct val="0"/>
              </a:spcBef>
              <a:spcAft>
                <a:spcPct val="0"/>
              </a:spcAft>
            </a:pPr>
            <a:r>
              <a:rPr lang="en-US" sz="2000" dirty="0">
                <a:solidFill>
                  <a:srgbClr val="000000"/>
                </a:solidFill>
                <a:latin typeface="Segoe Script" charset="0"/>
                <a:ea typeface="ＭＳ Ｐゴシック" charset="0"/>
                <a:cs typeface="Segoe Script" charset="0"/>
                <a:sym typeface="Segoe Script" charset="0"/>
              </a:rPr>
              <a:t>How has the browser market changed?</a:t>
            </a:r>
          </a:p>
          <a:p>
            <a:pPr defTabSz="765261" fontAlgn="base">
              <a:spcBef>
                <a:spcPct val="0"/>
              </a:spcBef>
              <a:spcAft>
                <a:spcPct val="0"/>
              </a:spcAft>
            </a:pPr>
            <a:r>
              <a:rPr lang="en-US" sz="2000" dirty="0">
                <a:solidFill>
                  <a:srgbClr val="000000"/>
                </a:solidFill>
                <a:latin typeface="Segoe Script" charset="0"/>
                <a:ea typeface="ＭＳ Ｐゴシック" charset="0"/>
                <a:cs typeface="Segoe Script" charset="0"/>
                <a:sym typeface="Segoe Script" charset="0"/>
              </a:rPr>
              <a:t>Has our revenue sources shifted recently?</a:t>
            </a:r>
          </a:p>
          <a:p>
            <a:pPr defTabSz="765261" fontAlgn="base">
              <a:spcBef>
                <a:spcPct val="0"/>
              </a:spcBef>
              <a:spcAft>
                <a:spcPct val="0"/>
              </a:spcAft>
            </a:pPr>
            <a:endParaRPr lang="en-US" sz="2000" dirty="0">
              <a:solidFill>
                <a:srgbClr val="000000"/>
              </a:solidFill>
              <a:latin typeface="Segoe Script" charset="0"/>
              <a:ea typeface="ＭＳ Ｐゴシック" charset="0"/>
              <a:cs typeface="Segoe Script" charset="0"/>
              <a:sym typeface="Segoe Script" charset="0"/>
            </a:endParaRPr>
          </a:p>
          <a:p>
            <a:pPr defTabSz="765261" fontAlgn="base">
              <a:spcBef>
                <a:spcPct val="0"/>
              </a:spcBef>
              <a:spcAft>
                <a:spcPct val="0"/>
              </a:spcAft>
            </a:pPr>
            <a:endParaRPr lang="en-US" sz="2000" dirty="0">
              <a:solidFill>
                <a:srgbClr val="000000"/>
              </a:solidFill>
              <a:latin typeface="Segoe Script" charset="0"/>
              <a:ea typeface="ＭＳ Ｐゴシック" charset="0"/>
              <a:cs typeface="Segoe Script" charset="0"/>
              <a:sym typeface="Segoe Script" charset="0"/>
            </a:endParaRPr>
          </a:p>
          <a:p>
            <a:pPr defTabSz="765261" fontAlgn="base">
              <a:spcBef>
                <a:spcPct val="0"/>
              </a:spcBef>
              <a:spcAft>
                <a:spcPct val="0"/>
              </a:spcAft>
            </a:pPr>
            <a:endParaRPr lang="en-US" sz="2000" dirty="0">
              <a:solidFill>
                <a:srgbClr val="000000"/>
              </a:solidFill>
              <a:latin typeface="Segoe Script" charset="0"/>
              <a:ea typeface="ＭＳ Ｐゴシック" charset="0"/>
              <a:cs typeface="Segoe Script" charset="0"/>
              <a:sym typeface="Segoe Script"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p:cNvSpPr>
          <p:nvPr/>
        </p:nvSpPr>
        <p:spPr bwMode="auto">
          <a:xfrm>
            <a:off x="2875300" y="342381"/>
            <a:ext cx="6424836"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STACKED BAR CHART</a:t>
            </a:r>
          </a:p>
        </p:txBody>
      </p:sp>
      <p:pic>
        <p:nvPicPr>
          <p:cNvPr id="2" name="Picture 1"/>
          <p:cNvPicPr>
            <a:picLocks noChangeAspect="1"/>
          </p:cNvPicPr>
          <p:nvPr/>
        </p:nvPicPr>
        <p:blipFill>
          <a:blip r:embed="rId2"/>
          <a:stretch>
            <a:fillRect/>
          </a:stretch>
        </p:blipFill>
        <p:spPr>
          <a:xfrm>
            <a:off x="760412" y="923323"/>
            <a:ext cx="9942511" cy="59346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p:cNvSpPr>
          <p:nvPr/>
        </p:nvSpPr>
        <p:spPr bwMode="auto">
          <a:xfrm>
            <a:off x="2875300" y="342381"/>
            <a:ext cx="6424836"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STACKED BAR CHART</a:t>
            </a:r>
          </a:p>
        </p:txBody>
      </p:sp>
      <p:sp>
        <p:nvSpPr>
          <p:cNvPr id="64515" name="Rectangle 3"/>
          <p:cNvSpPr>
            <a:spLocks/>
          </p:cNvSpPr>
          <p:nvPr/>
        </p:nvSpPr>
        <p:spPr bwMode="auto">
          <a:xfrm>
            <a:off x="379412" y="5943600"/>
            <a:ext cx="11069929" cy="58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America peaked in July?</a:t>
            </a:r>
          </a:p>
        </p:txBody>
      </p:sp>
      <p:pic>
        <p:nvPicPr>
          <p:cNvPr id="3" name="Picture 2"/>
          <p:cNvPicPr>
            <a:picLocks noChangeAspect="1"/>
          </p:cNvPicPr>
          <p:nvPr/>
        </p:nvPicPr>
        <p:blipFill>
          <a:blip r:embed="rId2"/>
          <a:stretch>
            <a:fillRect/>
          </a:stretch>
        </p:blipFill>
        <p:spPr>
          <a:xfrm>
            <a:off x="912812" y="990600"/>
            <a:ext cx="9601200" cy="49773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p:cNvSpPr>
          <p:nvPr/>
        </p:nvSpPr>
        <p:spPr bwMode="auto">
          <a:xfrm>
            <a:off x="2105634" y="342381"/>
            <a:ext cx="7964167"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LYING WITH DIMENSIONS</a:t>
            </a:r>
          </a:p>
        </p:txBody>
      </p:sp>
      <p:sp>
        <p:nvSpPr>
          <p:cNvPr id="65539" name="Rectangle 3"/>
          <p:cNvSpPr>
            <a:spLocks/>
          </p:cNvSpPr>
          <p:nvPr/>
        </p:nvSpPr>
        <p:spPr bwMode="auto">
          <a:xfrm>
            <a:off x="404707" y="5795367"/>
            <a:ext cx="11069929" cy="58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I see lots of yellow there!</a:t>
            </a:r>
          </a:p>
        </p:txBody>
      </p:sp>
      <p:pic>
        <p:nvPicPr>
          <p:cNvPr id="2" name="Picture 1"/>
          <p:cNvPicPr>
            <a:picLocks noChangeAspect="1"/>
          </p:cNvPicPr>
          <p:nvPr/>
        </p:nvPicPr>
        <p:blipFill>
          <a:blip r:embed="rId2"/>
          <a:stretch>
            <a:fillRect/>
          </a:stretch>
        </p:blipFill>
        <p:spPr>
          <a:xfrm>
            <a:off x="760412" y="838200"/>
            <a:ext cx="12188825" cy="56854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p:cNvSpPr>
          <p:nvPr/>
        </p:nvSpPr>
        <p:spPr bwMode="auto">
          <a:xfrm>
            <a:off x="1664779" y="342381"/>
            <a:ext cx="8845881"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LINE CHART OF SAME DATA?</a:t>
            </a:r>
          </a:p>
        </p:txBody>
      </p:sp>
      <p:pic>
        <p:nvPicPr>
          <p:cNvPr id="2" name="Picture 1"/>
          <p:cNvPicPr>
            <a:picLocks noChangeAspect="1"/>
          </p:cNvPicPr>
          <p:nvPr/>
        </p:nvPicPr>
        <p:blipFill>
          <a:blip r:embed="rId2"/>
          <a:stretch>
            <a:fillRect/>
          </a:stretch>
        </p:blipFill>
        <p:spPr>
          <a:xfrm>
            <a:off x="1293812" y="931765"/>
            <a:ext cx="9612312" cy="59262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
          <p:cNvSpPr>
            <a:spLocks/>
          </p:cNvSpPr>
          <p:nvPr/>
        </p:nvSpPr>
        <p:spPr bwMode="auto">
          <a:xfrm>
            <a:off x="1664779" y="342381"/>
            <a:ext cx="8845881"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LINE CHART OF SAME DATA?</a:t>
            </a:r>
          </a:p>
        </p:txBody>
      </p:sp>
      <p:sp>
        <p:nvSpPr>
          <p:cNvPr id="67587" name="Rectangle 3"/>
          <p:cNvSpPr>
            <a:spLocks/>
          </p:cNvSpPr>
          <p:nvPr/>
        </p:nvSpPr>
        <p:spPr bwMode="auto">
          <a:xfrm>
            <a:off x="559452" y="6045398"/>
            <a:ext cx="11069929" cy="58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America on the up. UK never changed?</a:t>
            </a:r>
          </a:p>
        </p:txBody>
      </p:sp>
      <p:pic>
        <p:nvPicPr>
          <p:cNvPr id="2" name="Picture 1"/>
          <p:cNvPicPr>
            <a:picLocks noChangeAspect="1"/>
          </p:cNvPicPr>
          <p:nvPr/>
        </p:nvPicPr>
        <p:blipFill>
          <a:blip r:embed="rId2"/>
          <a:stretch>
            <a:fillRect/>
          </a:stretch>
        </p:blipFill>
        <p:spPr>
          <a:xfrm>
            <a:off x="1293812" y="762000"/>
            <a:ext cx="9436052" cy="5257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6612" y="0"/>
            <a:ext cx="9829800" cy="8707397"/>
          </a:xfrm>
          <a:prstGeom prst="rect">
            <a:avLst/>
          </a:prstGeom>
        </p:spPr>
      </p:pic>
      <p:sp>
        <p:nvSpPr>
          <p:cNvPr id="6" name="Rectangle 5"/>
          <p:cNvSpPr/>
          <p:nvPr/>
        </p:nvSpPr>
        <p:spPr>
          <a:xfrm>
            <a:off x="2589212" y="762000"/>
            <a:ext cx="1082348" cy="369332"/>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dirty="0">
                <a:latin typeface="Futura Sketch"/>
              </a:rPr>
              <a:t>INTRO</a:t>
            </a:r>
          </a:p>
        </p:txBody>
      </p:sp>
    </p:spTree>
    <p:extLst>
      <p:ext uri="{BB962C8B-B14F-4D97-AF65-F5344CB8AC3E}">
        <p14:creationId xmlns:p14="http://schemas.microsoft.com/office/powerpoint/2010/main" val="299948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p:cNvSpPr>
          <p:nvPr/>
        </p:nvSpPr>
        <p:spPr bwMode="auto">
          <a:xfrm>
            <a:off x="3306735" y="342381"/>
            <a:ext cx="5561969"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dirty="0">
                <a:solidFill>
                  <a:srgbClr val="000000"/>
                </a:solidFill>
                <a:latin typeface="Futura LT Bold" charset="0"/>
                <a:ea typeface="ＭＳ Ｐゴシック" charset="0"/>
                <a:cs typeface="Futura LT Bold" charset="0"/>
                <a:sym typeface="Futura LT Bold" charset="0"/>
              </a:rPr>
              <a:t>BAR </a:t>
            </a:r>
            <a:r>
              <a:rPr lang="en-US" sz="3500" spc="753" dirty="0">
                <a:solidFill>
                  <a:srgbClr val="000000"/>
                </a:solidFill>
                <a:latin typeface="Futura LT Bold" charset="0"/>
                <a:ea typeface="ＭＳ Ｐゴシック" charset="0"/>
                <a:cs typeface="Futura LT Bold" charset="0"/>
                <a:sym typeface="Futura LT Bold" charset="0"/>
              </a:rPr>
              <a:t>CHARTS</a:t>
            </a:r>
            <a:r>
              <a:rPr lang="en-US" sz="3500" dirty="0">
                <a:solidFill>
                  <a:srgbClr val="000000"/>
                </a:solidFill>
                <a:latin typeface="Futura LT Bold" charset="0"/>
                <a:ea typeface="ＭＳ Ｐゴシック" charset="0"/>
                <a:cs typeface="Futura LT Bold" charset="0"/>
                <a:sym typeface="Futura LT Bold" charset="0"/>
              </a:rPr>
              <a:t> AGAIN?</a:t>
            </a:r>
          </a:p>
        </p:txBody>
      </p:sp>
      <p:pic>
        <p:nvPicPr>
          <p:cNvPr id="2" name="Picture 1"/>
          <p:cNvPicPr>
            <a:picLocks noChangeAspect="1"/>
          </p:cNvPicPr>
          <p:nvPr/>
        </p:nvPicPr>
        <p:blipFill>
          <a:blip r:embed="rId2"/>
          <a:stretch>
            <a:fillRect/>
          </a:stretch>
        </p:blipFill>
        <p:spPr>
          <a:xfrm>
            <a:off x="836612" y="911102"/>
            <a:ext cx="10094912" cy="59468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p:cNvSpPr>
          <p:nvPr/>
        </p:nvSpPr>
        <p:spPr bwMode="auto">
          <a:xfrm>
            <a:off x="2823908" y="342381"/>
            <a:ext cx="6527618"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BAR CHARTS AGAIN?</a:t>
            </a:r>
          </a:p>
        </p:txBody>
      </p:sp>
      <p:pic>
        <p:nvPicPr>
          <p:cNvPr id="6" name="Picture 5"/>
          <p:cNvPicPr>
            <a:picLocks noChangeAspect="1"/>
          </p:cNvPicPr>
          <p:nvPr/>
        </p:nvPicPr>
        <p:blipFill>
          <a:blip r:embed="rId2"/>
          <a:stretch>
            <a:fillRect/>
          </a:stretch>
        </p:blipFill>
        <p:spPr>
          <a:xfrm>
            <a:off x="1370012" y="1221021"/>
            <a:ext cx="8812212" cy="561616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705" name="Object 1"/>
          <p:cNvGraphicFramePr>
            <a:graphicFrameLocks/>
          </p:cNvGraphicFramePr>
          <p:nvPr/>
        </p:nvGraphicFramePr>
        <p:xfrm>
          <a:off x="291627" y="1855144"/>
          <a:ext cx="11581764" cy="4136678"/>
        </p:xfrm>
        <a:graphic>
          <a:graphicData uri="http://schemas.openxmlformats.org/presentationml/2006/ole">
            <mc:AlternateContent xmlns:mc="http://schemas.openxmlformats.org/markup-compatibility/2006">
              <mc:Choice xmlns:v="urn:schemas-microsoft-com:vml" Requires="v">
                <p:oleObj spid="_x0000_s31755" name="Chart" r:id="rId3" imgW="17358730" imgH="8266667" progId="MSGraph.Chart.8">
                  <p:embed/>
                </p:oleObj>
              </mc:Choice>
              <mc:Fallback>
                <p:oleObj name="Chart" r:id="rId3" imgW="17358730" imgH="8266667" progId="MSGraph.Char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7" y="1855144"/>
                        <a:ext cx="11581764" cy="413667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pic>
        <p:nvPicPr>
          <p:cNvPr id="7270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5933" y="4491633"/>
            <a:ext cx="571351" cy="440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72707" name="Rectangle 3"/>
          <p:cNvSpPr>
            <a:spLocks/>
          </p:cNvSpPr>
          <p:nvPr/>
        </p:nvSpPr>
        <p:spPr bwMode="auto">
          <a:xfrm>
            <a:off x="2041645" y="342381"/>
            <a:ext cx="8092150"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INTERACTIVE, REMEMBER?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p:cNvSpPr>
          <p:nvPr/>
        </p:nvSpPr>
        <p:spPr bwMode="auto">
          <a:xfrm>
            <a:off x="2875300" y="342381"/>
            <a:ext cx="6424836"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STACKED BAR CHART</a:t>
            </a:r>
          </a:p>
        </p:txBody>
      </p:sp>
      <p:sp>
        <p:nvSpPr>
          <p:cNvPr id="73731" name="Rectangle 3"/>
          <p:cNvSpPr>
            <a:spLocks/>
          </p:cNvSpPr>
          <p:nvPr/>
        </p:nvSpPr>
        <p:spPr bwMode="auto">
          <a:xfrm>
            <a:off x="-95223" y="6045398"/>
            <a:ext cx="12248341" cy="58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Why can</a:t>
            </a:r>
            <a:r>
              <a:rPr lang="ja-JP" altLang="en-US" sz="3000">
                <a:solidFill>
                  <a:srgbClr val="000000"/>
                </a:solidFill>
                <a:latin typeface="Arial"/>
                <a:ea typeface="ＭＳ Ｐゴシック" charset="0"/>
                <a:cs typeface="Segoe Script" charset="0"/>
                <a:sym typeface="Segoe Script" charset="0"/>
              </a:rPr>
              <a:t>’</a:t>
            </a:r>
            <a:r>
              <a:rPr lang="en-US" sz="3000" dirty="0">
                <a:solidFill>
                  <a:srgbClr val="000000"/>
                </a:solidFill>
                <a:latin typeface="Segoe Script" charset="0"/>
                <a:ea typeface="ＭＳ Ｐゴシック" charset="0"/>
                <a:cs typeface="Segoe Script" charset="0"/>
                <a:sym typeface="Segoe Script" charset="0"/>
              </a:rPr>
              <a:t>t we easily see US growth, or UK stability?</a:t>
            </a:r>
          </a:p>
        </p:txBody>
      </p:sp>
      <p:pic>
        <p:nvPicPr>
          <p:cNvPr id="2" name="Picture 1"/>
          <p:cNvPicPr>
            <a:picLocks noChangeAspect="1"/>
          </p:cNvPicPr>
          <p:nvPr/>
        </p:nvPicPr>
        <p:blipFill>
          <a:blip r:embed="rId2"/>
          <a:stretch>
            <a:fillRect/>
          </a:stretch>
        </p:blipFill>
        <p:spPr>
          <a:xfrm>
            <a:off x="1141412" y="838200"/>
            <a:ext cx="10209212" cy="52925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889" y="-26789"/>
            <a:ext cx="13764505" cy="691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74754" name="Rectangle 2"/>
          <p:cNvSpPr>
            <a:spLocks/>
          </p:cNvSpPr>
          <p:nvPr/>
        </p:nvSpPr>
        <p:spPr bwMode="auto">
          <a:xfrm>
            <a:off x="-95223" y="6045398"/>
            <a:ext cx="12248341" cy="58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000" dirty="0">
                <a:solidFill>
                  <a:srgbClr val="FFFFFF"/>
                </a:solidFill>
                <a:latin typeface="Segoe Script" charset="0"/>
                <a:ea typeface="ＭＳ Ｐゴシック" charset="0"/>
                <a:cs typeface="Segoe Script" charset="0"/>
                <a:sym typeface="Segoe Script" charset="0"/>
              </a:rPr>
              <a:t>Because we</a:t>
            </a:r>
            <a:r>
              <a:rPr lang="ja-JP" altLang="en-US" sz="3000" dirty="0">
                <a:solidFill>
                  <a:srgbClr val="FFFFFF"/>
                </a:solidFill>
                <a:latin typeface="Arial"/>
                <a:ea typeface="ＭＳ Ｐゴシック" charset="0"/>
                <a:cs typeface="Segoe Script" charset="0"/>
                <a:sym typeface="Segoe Script" charset="0"/>
              </a:rPr>
              <a:t>’</a:t>
            </a:r>
            <a:r>
              <a:rPr lang="en-US" sz="3000" dirty="0">
                <a:solidFill>
                  <a:srgbClr val="FFFFFF"/>
                </a:solidFill>
                <a:latin typeface="Segoe Script" charset="0"/>
                <a:ea typeface="ＭＳ Ｐゴシック" charset="0"/>
                <a:cs typeface="Segoe Script" charset="0"/>
                <a:sym typeface="Segoe Script" charset="0"/>
              </a:rPr>
              <a:t>re not all snooker </a:t>
            </a:r>
            <a:r>
              <a:rPr lang="en-US" sz="3000" dirty="0" smtClean="0">
                <a:solidFill>
                  <a:srgbClr val="FFFFFF"/>
                </a:solidFill>
                <a:latin typeface="Segoe Script" charset="0"/>
                <a:ea typeface="ＭＳ Ｐゴシック" charset="0"/>
                <a:cs typeface="Segoe Script" charset="0"/>
                <a:sym typeface="Segoe Script" charset="0"/>
              </a:rPr>
              <a:t>or pool players</a:t>
            </a:r>
            <a:r>
              <a:rPr lang="en-US" sz="3000" dirty="0">
                <a:solidFill>
                  <a:srgbClr val="FFFFFF"/>
                </a:solidFill>
                <a:latin typeface="Segoe Script" charset="0"/>
                <a:ea typeface="ＭＳ Ｐゴシック" charset="0"/>
                <a:cs typeface="Segoe Script" charset="0"/>
                <a:sym typeface="Segoe Script" charset="0"/>
              </a:rPr>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6612" y="0"/>
            <a:ext cx="9829800" cy="8707397"/>
          </a:xfrm>
          <a:prstGeom prst="rect">
            <a:avLst/>
          </a:prstGeom>
        </p:spPr>
      </p:pic>
      <p:sp>
        <p:nvSpPr>
          <p:cNvPr id="6" name="Rectangle 5"/>
          <p:cNvSpPr/>
          <p:nvPr/>
        </p:nvSpPr>
        <p:spPr>
          <a:xfrm>
            <a:off x="6704012" y="2743200"/>
            <a:ext cx="2081031" cy="646331"/>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dirty="0" smtClean="0">
                <a:latin typeface="Futura Sketch"/>
              </a:rPr>
              <a:t>KNOW YOUR </a:t>
            </a:r>
          </a:p>
          <a:p>
            <a:r>
              <a:rPr lang="en-US" dirty="0" smtClean="0">
                <a:latin typeface="Futura Sketch"/>
              </a:rPr>
              <a:t>VISUALS</a:t>
            </a:r>
            <a:endParaRPr lang="en-US" dirty="0">
              <a:latin typeface="Futura Sketch"/>
            </a:endParaRPr>
          </a:p>
        </p:txBody>
      </p:sp>
    </p:spTree>
    <p:extLst>
      <p:ext uri="{BB962C8B-B14F-4D97-AF65-F5344CB8AC3E}">
        <p14:creationId xmlns:p14="http://schemas.microsoft.com/office/powerpoint/2010/main" val="336181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
          <p:cNvSpPr>
            <a:spLocks/>
          </p:cNvSpPr>
          <p:nvPr/>
        </p:nvSpPr>
        <p:spPr bwMode="auto">
          <a:xfrm>
            <a:off x="1240236" y="3155231"/>
            <a:ext cx="9694962"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WAYS TO VISUALISE QUANTITY</a:t>
            </a:r>
          </a:p>
        </p:txBody>
      </p:sp>
      <p:pic>
        <p:nvPicPr>
          <p:cNvPr id="3" name="Picture 2"/>
          <p:cNvPicPr>
            <a:picLocks noChangeAspect="1"/>
          </p:cNvPicPr>
          <p:nvPr/>
        </p:nvPicPr>
        <p:blipFill>
          <a:blip r:embed="rId2"/>
          <a:stretch>
            <a:fillRect/>
          </a:stretch>
        </p:blipFill>
        <p:spPr>
          <a:xfrm>
            <a:off x="455612" y="685800"/>
            <a:ext cx="11341100" cy="1778000"/>
          </a:xfrm>
          <a:prstGeom prst="rect">
            <a:avLst/>
          </a:prstGeom>
        </p:spPr>
      </p:pic>
      <p:pic>
        <p:nvPicPr>
          <p:cNvPr id="4" name="Picture 3"/>
          <p:cNvPicPr>
            <a:picLocks noChangeAspect="1"/>
          </p:cNvPicPr>
          <p:nvPr/>
        </p:nvPicPr>
        <p:blipFill>
          <a:blip r:embed="rId3"/>
          <a:stretch>
            <a:fillRect/>
          </a:stretch>
        </p:blipFill>
        <p:spPr>
          <a:xfrm>
            <a:off x="912812" y="4419600"/>
            <a:ext cx="10401300" cy="1981200"/>
          </a:xfrm>
          <a:prstGeom prst="rect">
            <a:avLst/>
          </a:prstGeom>
        </p:spPr>
      </p:pic>
      <p:sp>
        <p:nvSpPr>
          <p:cNvPr id="5" name="Oval 4"/>
          <p:cNvSpPr/>
          <p:nvPr/>
        </p:nvSpPr>
        <p:spPr bwMode="auto">
          <a:xfrm>
            <a:off x="10056812" y="4648200"/>
            <a:ext cx="304800" cy="304800"/>
          </a:xfrm>
          <a:prstGeom prst="ellipse">
            <a:avLst/>
          </a:prstGeom>
          <a:blipFill dpi="0" rotWithShape="0">
            <a:blip r:embed="rId4"/>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6" name="Oval 55"/>
          <p:cNvSpPr/>
          <p:nvPr/>
        </p:nvSpPr>
        <p:spPr bwMode="auto">
          <a:xfrm>
            <a:off x="10056812" y="5105400"/>
            <a:ext cx="304800" cy="304800"/>
          </a:xfrm>
          <a:prstGeom prst="ellipse">
            <a:avLst/>
          </a:prstGeom>
          <a:blipFill dpi="0" rotWithShape="0">
            <a:blip r:embed="rId4"/>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3000"/>
                                        <p:tgtEl>
                                          <p:spTgt spid="5"/>
                                        </p:tgtEl>
                                        <p:attrNameLst>
                                          <p:attrName>ppt_x</p:attrName>
                                        </p:attrNameLst>
                                      </p:cBhvr>
                                      <p:tavLst>
                                        <p:tav tm="0">
                                          <p:val>
                                            <p:strVal val="ppt_x"/>
                                          </p:val>
                                        </p:tav>
                                        <p:tav tm="100000">
                                          <p:val>
                                            <p:strVal val="1+ppt_w/2"/>
                                          </p:val>
                                        </p:tav>
                                      </p:tavLst>
                                    </p:anim>
                                    <p:anim calcmode="lin" valueType="num">
                                      <p:cBhvr additive="base">
                                        <p:cTn id="7" dur="3000"/>
                                        <p:tgtEl>
                                          <p:spTgt spid="5"/>
                                        </p:tgtEl>
                                        <p:attrNameLst>
                                          <p:attrName>ppt_y</p:attrName>
                                        </p:attrNameLst>
                                      </p:cBhvr>
                                      <p:tavLst>
                                        <p:tav tm="0">
                                          <p:val>
                                            <p:strVal val="ppt_y"/>
                                          </p:val>
                                        </p:tav>
                                        <p:tav tm="100000">
                                          <p:val>
                                            <p:strVal val="ppt_y"/>
                                          </p:val>
                                        </p:tav>
                                      </p:tavLst>
                                    </p:anim>
                                    <p:set>
                                      <p:cBhvr>
                                        <p:cTn id="8" dur="1" fill="hold">
                                          <p:stCondLst>
                                            <p:cond delay="2999"/>
                                          </p:stCondLst>
                                        </p:cTn>
                                        <p:tgtEl>
                                          <p:spTgt spid="5"/>
                                        </p:tgtEl>
                                        <p:attrNameLst>
                                          <p:attrName>style.visibility</p:attrName>
                                        </p:attrNameLst>
                                      </p:cBhvr>
                                      <p:to>
                                        <p:strVal val="hidden"/>
                                      </p:to>
                                    </p:set>
                                  </p:childTnLst>
                                </p:cTn>
                              </p:par>
                              <p:par>
                                <p:cTn id="9" presetID="2" presetClass="exit" presetSubtype="2" fill="hold" grpId="0" nodeType="withEffect">
                                  <p:stCondLst>
                                    <p:cond delay="0"/>
                                  </p:stCondLst>
                                  <p:childTnLst>
                                    <p:anim calcmode="lin" valueType="num">
                                      <p:cBhvr additive="base">
                                        <p:cTn id="10" dur="500"/>
                                        <p:tgtEl>
                                          <p:spTgt spid="56"/>
                                        </p:tgtEl>
                                        <p:attrNameLst>
                                          <p:attrName>ppt_x</p:attrName>
                                        </p:attrNameLst>
                                      </p:cBhvr>
                                      <p:tavLst>
                                        <p:tav tm="0">
                                          <p:val>
                                            <p:strVal val="ppt_x"/>
                                          </p:val>
                                        </p:tav>
                                        <p:tav tm="100000">
                                          <p:val>
                                            <p:strVal val="1+ppt_w/2"/>
                                          </p:val>
                                        </p:tav>
                                      </p:tavLst>
                                    </p:anim>
                                    <p:anim calcmode="lin" valueType="num">
                                      <p:cBhvr additive="base">
                                        <p:cTn id="11" dur="500"/>
                                        <p:tgtEl>
                                          <p:spTgt spid="56"/>
                                        </p:tgtEl>
                                        <p:attrNameLst>
                                          <p:attrName>ppt_y</p:attrName>
                                        </p:attrNameLst>
                                      </p:cBhvr>
                                      <p:tavLst>
                                        <p:tav tm="0">
                                          <p:val>
                                            <p:strVal val="ppt_y"/>
                                          </p:val>
                                        </p:tav>
                                        <p:tav tm="100000">
                                          <p:val>
                                            <p:strVal val="ppt_y"/>
                                          </p:val>
                                        </p:tav>
                                      </p:tavLst>
                                    </p:anim>
                                    <p:set>
                                      <p:cBhvr>
                                        <p:cTn id="12" dur="1" fill="hold">
                                          <p:stCondLst>
                                            <p:cond delay="4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
          <p:cNvSpPr>
            <a:spLocks/>
          </p:cNvSpPr>
          <p:nvPr/>
        </p:nvSpPr>
        <p:spPr bwMode="auto">
          <a:xfrm>
            <a:off x="1317186" y="3155231"/>
            <a:ext cx="9541073"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HOW TO VISUALISE CATEGORY</a:t>
            </a:r>
          </a:p>
        </p:txBody>
      </p:sp>
      <p:pic>
        <p:nvPicPr>
          <p:cNvPr id="2" name="Picture 1"/>
          <p:cNvPicPr>
            <a:picLocks noChangeAspect="1"/>
          </p:cNvPicPr>
          <p:nvPr/>
        </p:nvPicPr>
        <p:blipFill>
          <a:blip r:embed="rId2"/>
          <a:stretch>
            <a:fillRect/>
          </a:stretch>
        </p:blipFill>
        <p:spPr>
          <a:xfrm>
            <a:off x="608012" y="609600"/>
            <a:ext cx="11163300" cy="2070100"/>
          </a:xfrm>
          <a:prstGeom prst="rect">
            <a:avLst/>
          </a:prstGeom>
        </p:spPr>
      </p:pic>
      <p:pic>
        <p:nvPicPr>
          <p:cNvPr id="3" name="Picture 2"/>
          <p:cNvPicPr>
            <a:picLocks noChangeAspect="1"/>
          </p:cNvPicPr>
          <p:nvPr/>
        </p:nvPicPr>
        <p:blipFill>
          <a:blip r:embed="rId3"/>
          <a:stretch>
            <a:fillRect/>
          </a:stretch>
        </p:blipFill>
        <p:spPr>
          <a:xfrm>
            <a:off x="684212" y="4724400"/>
            <a:ext cx="1816100" cy="1676400"/>
          </a:xfrm>
          <a:prstGeom prst="rect">
            <a:avLst/>
          </a:prstGeom>
        </p:spPr>
      </p:pic>
      <p:pic>
        <p:nvPicPr>
          <p:cNvPr id="3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2612" y="4495800"/>
            <a:ext cx="3216826"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1"/>
          <p:cNvSpPr>
            <a:spLocks/>
          </p:cNvSpPr>
          <p:nvPr/>
        </p:nvSpPr>
        <p:spPr bwMode="auto">
          <a:xfrm>
            <a:off x="236576" y="1585019"/>
            <a:ext cx="10855672"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en-US" sz="3000" dirty="0" smtClean="0">
                <a:solidFill>
                  <a:srgbClr val="000000"/>
                </a:solidFill>
                <a:latin typeface="Segoe Script" charset="0"/>
                <a:ea typeface="ＭＳ Ｐゴシック" charset="0"/>
                <a:cs typeface="Segoe Script" charset="0"/>
                <a:sym typeface="Segoe Script" charset="0"/>
              </a:rPr>
              <a:t>You’ve </a:t>
            </a:r>
            <a:r>
              <a:rPr lang="en-US" sz="3000" dirty="0">
                <a:solidFill>
                  <a:srgbClr val="000000"/>
                </a:solidFill>
                <a:latin typeface="Segoe Script" charset="0"/>
                <a:ea typeface="ＭＳ Ｐゴシック" charset="0"/>
                <a:cs typeface="Segoe Script" charset="0"/>
                <a:sym typeface="Segoe Script" charset="0"/>
              </a:rPr>
              <a:t>just taken over a hotel. You</a:t>
            </a:r>
            <a:r>
              <a:rPr lang="ja-JP" altLang="en-US" sz="3000" dirty="0">
                <a:solidFill>
                  <a:srgbClr val="000000"/>
                </a:solidFill>
                <a:latin typeface="Arial"/>
                <a:ea typeface="ＭＳ Ｐゴシック" charset="0"/>
                <a:cs typeface="Segoe Script" charset="0"/>
                <a:sym typeface="Segoe Script" charset="0"/>
              </a:rPr>
              <a:t>’</a:t>
            </a:r>
            <a:r>
              <a:rPr lang="en-US" sz="3000" dirty="0">
                <a:solidFill>
                  <a:srgbClr val="000000"/>
                </a:solidFill>
                <a:latin typeface="Segoe Script" charset="0"/>
                <a:ea typeface="ＭＳ Ｐゴシック" charset="0"/>
                <a:cs typeface="Segoe Script" charset="0"/>
                <a:sym typeface="Segoe Script" charset="0"/>
              </a:rPr>
              <a:t>re handed the accounts. Excel hell.  </a:t>
            </a:r>
          </a:p>
        </p:txBody>
      </p:sp>
      <p:sp>
        <p:nvSpPr>
          <p:cNvPr id="78850" name="Rectangle 2"/>
          <p:cNvSpPr>
            <a:spLocks/>
          </p:cNvSpPr>
          <p:nvPr/>
        </p:nvSpPr>
        <p:spPr bwMode="auto">
          <a:xfrm>
            <a:off x="212769" y="629543"/>
            <a:ext cx="11974568" cy="44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ts val="1423"/>
              </a:spcBef>
              <a:spcAft>
                <a:spcPct val="0"/>
              </a:spcAft>
            </a:pPr>
            <a:r>
              <a:rPr lang="en-US" sz="3300" spc="753" dirty="0">
                <a:solidFill>
                  <a:srgbClr val="000000"/>
                </a:solidFill>
                <a:latin typeface="Futura LT Bold" charset="0"/>
                <a:ea typeface="ＭＳ Ｐゴシック" charset="0"/>
                <a:cs typeface="Futura LT Bold" charset="0"/>
                <a:sym typeface="Futura LT Bold" charset="0"/>
              </a:rPr>
              <a:t>HOW TO USE ALL THIS?</a:t>
            </a:r>
          </a:p>
        </p:txBody>
      </p:sp>
      <p:sp>
        <p:nvSpPr>
          <p:cNvPr id="78851" name="Rectangle 3"/>
          <p:cNvSpPr>
            <a:spLocks/>
          </p:cNvSpPr>
          <p:nvPr/>
        </p:nvSpPr>
        <p:spPr bwMode="auto">
          <a:xfrm>
            <a:off x="238063" y="3183433"/>
            <a:ext cx="10855672" cy="526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en-US" sz="2700" dirty="0">
                <a:solidFill>
                  <a:srgbClr val="000000"/>
                </a:solidFill>
                <a:latin typeface="Segoe Script" charset="0"/>
                <a:ea typeface="ＭＳ Ｐゴシック" charset="0"/>
                <a:cs typeface="Segoe Script" charset="0"/>
                <a:sym typeface="Segoe Script" charset="0"/>
              </a:rPr>
              <a:t>Some good questions to start with?</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1"/>
          <p:cNvSpPr>
            <a:spLocks/>
          </p:cNvSpPr>
          <p:nvPr/>
        </p:nvSpPr>
        <p:spPr bwMode="auto">
          <a:xfrm>
            <a:off x="227012" y="1524000"/>
            <a:ext cx="10855672"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en-US" sz="2400" dirty="0" smtClean="0">
                <a:solidFill>
                  <a:srgbClr val="000000"/>
                </a:solidFill>
                <a:latin typeface="Segoe Script" charset="0"/>
                <a:ea typeface="ＭＳ Ｐゴシック" charset="0"/>
                <a:cs typeface="Segoe Script" charset="0"/>
                <a:sym typeface="Segoe Script" charset="0"/>
              </a:rPr>
              <a:t>You</a:t>
            </a:r>
            <a:r>
              <a:rPr lang="ga-IE" sz="2400" dirty="0" smtClean="0">
                <a:solidFill>
                  <a:srgbClr val="000000"/>
                </a:solidFill>
                <a:latin typeface="Arial"/>
                <a:ea typeface="ＭＳ Ｐゴシック" charset="0"/>
                <a:cs typeface="Segoe Script" charset="0"/>
                <a:sym typeface="Segoe Script" charset="0"/>
              </a:rPr>
              <a:t>’</a:t>
            </a:r>
            <a:r>
              <a:rPr lang="en-US" sz="2400" dirty="0" smtClean="0">
                <a:solidFill>
                  <a:srgbClr val="000000"/>
                </a:solidFill>
                <a:latin typeface="Segoe Script" charset="0"/>
                <a:ea typeface="ＭＳ Ｐゴシック" charset="0"/>
                <a:cs typeface="Segoe Script" charset="0"/>
                <a:sym typeface="Segoe Script" charset="0"/>
              </a:rPr>
              <a:t>ve </a:t>
            </a:r>
            <a:r>
              <a:rPr lang="en-US" sz="2400" dirty="0">
                <a:solidFill>
                  <a:srgbClr val="000000"/>
                </a:solidFill>
                <a:latin typeface="Segoe Script" charset="0"/>
                <a:ea typeface="ＭＳ Ｐゴシック" charset="0"/>
                <a:cs typeface="Segoe Script" charset="0"/>
                <a:sym typeface="Segoe Script" charset="0"/>
              </a:rPr>
              <a:t>just taken over a hotel. You</a:t>
            </a:r>
            <a:r>
              <a:rPr lang="ja-JP" altLang="en-US" sz="2400" dirty="0">
                <a:solidFill>
                  <a:srgbClr val="000000"/>
                </a:solidFill>
                <a:latin typeface="Arial"/>
                <a:ea typeface="ＭＳ Ｐゴシック" charset="0"/>
                <a:cs typeface="Segoe Script" charset="0"/>
                <a:sym typeface="Segoe Script" charset="0"/>
              </a:rPr>
              <a:t>’</a:t>
            </a:r>
            <a:r>
              <a:rPr lang="en-US" sz="2400" dirty="0">
                <a:solidFill>
                  <a:srgbClr val="000000"/>
                </a:solidFill>
                <a:latin typeface="Segoe Script" charset="0"/>
                <a:ea typeface="ＭＳ Ｐゴシック" charset="0"/>
                <a:cs typeface="Segoe Script" charset="0"/>
                <a:sym typeface="Segoe Script" charset="0"/>
              </a:rPr>
              <a:t>re handed the accounts. Excel hell.  </a:t>
            </a:r>
          </a:p>
        </p:txBody>
      </p:sp>
      <p:sp>
        <p:nvSpPr>
          <p:cNvPr id="79874" name="Rectangle 2"/>
          <p:cNvSpPr>
            <a:spLocks/>
          </p:cNvSpPr>
          <p:nvPr/>
        </p:nvSpPr>
        <p:spPr bwMode="auto">
          <a:xfrm>
            <a:off x="212769" y="629543"/>
            <a:ext cx="11974568" cy="44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ts val="1423"/>
              </a:spcBef>
              <a:spcAft>
                <a:spcPct val="0"/>
              </a:spcAft>
            </a:pPr>
            <a:r>
              <a:rPr lang="en-US" sz="3300" spc="753" dirty="0">
                <a:solidFill>
                  <a:srgbClr val="000000"/>
                </a:solidFill>
                <a:latin typeface="Futura LT Bold" charset="0"/>
                <a:ea typeface="ＭＳ Ｐゴシック" charset="0"/>
                <a:cs typeface="Futura LT Bold" charset="0"/>
                <a:sym typeface="Futura LT Bold" charset="0"/>
              </a:rPr>
              <a:t>HOW TO USE ALL THIS?</a:t>
            </a:r>
          </a:p>
        </p:txBody>
      </p:sp>
      <p:sp>
        <p:nvSpPr>
          <p:cNvPr id="79875" name="Rectangle 3"/>
          <p:cNvSpPr>
            <a:spLocks/>
          </p:cNvSpPr>
          <p:nvPr/>
        </p:nvSpPr>
        <p:spPr bwMode="auto">
          <a:xfrm>
            <a:off x="227012" y="2514600"/>
            <a:ext cx="10855672" cy="526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en-US" sz="2400" dirty="0">
                <a:solidFill>
                  <a:srgbClr val="000000"/>
                </a:solidFill>
                <a:latin typeface="Segoe Script Bold" charset="0"/>
                <a:ea typeface="ＭＳ Ｐゴシック" charset="0"/>
                <a:cs typeface="Segoe Script Bold" charset="0"/>
                <a:sym typeface="Segoe Script Bold" charset="0"/>
              </a:rPr>
              <a:t>Q: Are we making money?</a:t>
            </a:r>
          </a:p>
        </p:txBody>
      </p:sp>
      <p:sp>
        <p:nvSpPr>
          <p:cNvPr id="79876" name="Rectangle 4"/>
          <p:cNvSpPr>
            <a:spLocks/>
          </p:cNvSpPr>
          <p:nvPr/>
        </p:nvSpPr>
        <p:spPr bwMode="auto">
          <a:xfrm>
            <a:off x="227012" y="3048000"/>
            <a:ext cx="10855672" cy="982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en-US" sz="2400" dirty="0">
                <a:solidFill>
                  <a:srgbClr val="000000"/>
                </a:solidFill>
                <a:latin typeface="Segoe Script" charset="0"/>
                <a:ea typeface="ＭＳ Ｐゴシック" charset="0"/>
                <a:cs typeface="Segoe Script" charset="0"/>
                <a:sym typeface="Segoe Script" charset="0"/>
              </a:rPr>
              <a:t>Profit is the </a:t>
            </a:r>
            <a:r>
              <a:rPr lang="en-US" sz="2400" dirty="0" smtClean="0">
                <a:solidFill>
                  <a:srgbClr val="000000"/>
                </a:solidFill>
                <a:latin typeface="Segoe Script" charset="0"/>
                <a:ea typeface="ＭＳ Ｐゴシック" charset="0"/>
                <a:cs typeface="Segoe Script" charset="0"/>
                <a:sym typeface="Segoe Script" charset="0"/>
              </a:rPr>
              <a:t>delta between </a:t>
            </a:r>
            <a:r>
              <a:rPr lang="en-US" sz="2400" dirty="0">
                <a:solidFill>
                  <a:srgbClr val="000000"/>
                </a:solidFill>
                <a:latin typeface="Segoe Script" charset="0"/>
                <a:ea typeface="ＭＳ Ｐゴシック" charset="0"/>
                <a:cs typeface="Segoe Script" charset="0"/>
                <a:sym typeface="Segoe Script" charset="0"/>
              </a:rPr>
              <a:t>costs and revenue. Let</a:t>
            </a:r>
            <a:r>
              <a:rPr lang="ja-JP" altLang="en-US" sz="2400" dirty="0">
                <a:solidFill>
                  <a:srgbClr val="000000"/>
                </a:solidFill>
                <a:latin typeface="Arial"/>
                <a:ea typeface="ＭＳ Ｐゴシック" charset="0"/>
                <a:cs typeface="Segoe Script" charset="0"/>
                <a:sym typeface="Segoe Script" charset="0"/>
              </a:rPr>
              <a:t>’</a:t>
            </a:r>
            <a:r>
              <a:rPr lang="en-US" sz="2400" dirty="0">
                <a:solidFill>
                  <a:srgbClr val="000000"/>
                </a:solidFill>
                <a:latin typeface="Segoe Script" charset="0"/>
                <a:ea typeface="ＭＳ Ｐゴシック" charset="0"/>
                <a:cs typeface="Segoe Script" charset="0"/>
                <a:sym typeface="Segoe Script" charset="0"/>
              </a:rPr>
              <a:t>s see that for the year. </a:t>
            </a:r>
          </a:p>
        </p:txBody>
      </p:sp>
      <p:pic>
        <p:nvPicPr>
          <p:cNvPr id="2" name="Picture 1"/>
          <p:cNvPicPr>
            <a:picLocks noChangeAspect="1"/>
          </p:cNvPicPr>
          <p:nvPr/>
        </p:nvPicPr>
        <p:blipFill>
          <a:blip r:embed="rId2"/>
          <a:stretch>
            <a:fillRect/>
          </a:stretch>
        </p:blipFill>
        <p:spPr>
          <a:xfrm>
            <a:off x="684212" y="4191000"/>
            <a:ext cx="10468595" cy="25420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p:cNvSpPr>
          <p:nvPr/>
        </p:nvSpPr>
        <p:spPr bwMode="auto">
          <a:xfrm>
            <a:off x="249966" y="3830836"/>
            <a:ext cx="11676990" cy="79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defTabSz="765261" fontAlgn="base">
              <a:spcBef>
                <a:spcPct val="0"/>
              </a:spcBef>
              <a:spcAft>
                <a:spcPct val="0"/>
              </a:spcAft>
            </a:pPr>
            <a:r>
              <a:rPr lang="en-US" sz="4300" dirty="0">
                <a:solidFill>
                  <a:srgbClr val="000000"/>
                </a:solidFill>
                <a:latin typeface="Segoe Script" charset="0"/>
                <a:ea typeface="ＭＳ Ｐゴシック" charset="0"/>
                <a:cs typeface="Segoe Script" charset="0"/>
                <a:sym typeface="Segoe Script" charset="0"/>
              </a:rPr>
              <a:t>A background on visualisations</a:t>
            </a:r>
          </a:p>
        </p:txBody>
      </p:sp>
      <p:sp>
        <p:nvSpPr>
          <p:cNvPr id="14338" name="Rectangle 2"/>
          <p:cNvSpPr>
            <a:spLocks/>
          </p:cNvSpPr>
          <p:nvPr/>
        </p:nvSpPr>
        <p:spPr bwMode="auto">
          <a:xfrm>
            <a:off x="4943368" y="3009041"/>
            <a:ext cx="228870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5400" dirty="0">
                <a:solidFill>
                  <a:srgbClr val="000000"/>
                </a:solidFill>
                <a:latin typeface="Futura LT Bold" charset="0"/>
                <a:ea typeface="ＭＳ Ｐゴシック" charset="0"/>
                <a:cs typeface="Futura LT Bold" charset="0"/>
                <a:sym typeface="Futura LT Bold" charset="0"/>
              </a:rPr>
              <a:t>INTRO</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1"/>
          <p:cNvSpPr>
            <a:spLocks/>
          </p:cNvSpPr>
          <p:nvPr/>
        </p:nvSpPr>
        <p:spPr bwMode="auto">
          <a:xfrm>
            <a:off x="236576" y="1585019"/>
            <a:ext cx="10855672"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en-US" sz="3000" dirty="0" smtClean="0">
                <a:solidFill>
                  <a:srgbClr val="000000"/>
                </a:solidFill>
                <a:latin typeface="Segoe Script" charset="0"/>
                <a:ea typeface="ＭＳ Ｐゴシック" charset="0"/>
                <a:cs typeface="Segoe Script" charset="0"/>
                <a:sym typeface="Segoe Script" charset="0"/>
              </a:rPr>
              <a:t>You</a:t>
            </a:r>
            <a:r>
              <a:rPr lang="ga-IE" sz="3000" dirty="0" smtClean="0">
                <a:solidFill>
                  <a:srgbClr val="000000"/>
                </a:solidFill>
                <a:latin typeface="Arial"/>
                <a:ea typeface="ＭＳ Ｐゴシック" charset="0"/>
                <a:cs typeface="Segoe Script" charset="0"/>
                <a:sym typeface="Segoe Script" charset="0"/>
              </a:rPr>
              <a:t>’</a:t>
            </a:r>
            <a:r>
              <a:rPr lang="en-US" sz="3000" dirty="0" smtClean="0">
                <a:solidFill>
                  <a:srgbClr val="000000"/>
                </a:solidFill>
                <a:latin typeface="Segoe Script" charset="0"/>
                <a:ea typeface="ＭＳ Ｐゴシック" charset="0"/>
                <a:cs typeface="Segoe Script" charset="0"/>
                <a:sym typeface="Segoe Script" charset="0"/>
              </a:rPr>
              <a:t>ve </a:t>
            </a:r>
            <a:r>
              <a:rPr lang="en-US" sz="3000" dirty="0">
                <a:solidFill>
                  <a:srgbClr val="000000"/>
                </a:solidFill>
                <a:latin typeface="Segoe Script" charset="0"/>
                <a:ea typeface="ＭＳ Ｐゴシック" charset="0"/>
                <a:cs typeface="Segoe Script" charset="0"/>
                <a:sym typeface="Segoe Script" charset="0"/>
              </a:rPr>
              <a:t>just taken over a hotel. You</a:t>
            </a:r>
            <a:r>
              <a:rPr lang="ja-JP" altLang="en-US" sz="3000" dirty="0">
                <a:solidFill>
                  <a:srgbClr val="000000"/>
                </a:solidFill>
                <a:latin typeface="Arial"/>
                <a:ea typeface="ＭＳ Ｐゴシック" charset="0"/>
                <a:cs typeface="Segoe Script" charset="0"/>
                <a:sym typeface="Segoe Script" charset="0"/>
              </a:rPr>
              <a:t>’</a:t>
            </a:r>
            <a:r>
              <a:rPr lang="en-US" sz="3000" dirty="0">
                <a:solidFill>
                  <a:srgbClr val="000000"/>
                </a:solidFill>
                <a:latin typeface="Segoe Script" charset="0"/>
                <a:ea typeface="ＭＳ Ｐゴシック" charset="0"/>
                <a:cs typeface="Segoe Script" charset="0"/>
                <a:sym typeface="Segoe Script" charset="0"/>
              </a:rPr>
              <a:t>re handed the accounts. Excel hell.  </a:t>
            </a:r>
          </a:p>
        </p:txBody>
      </p:sp>
      <p:sp>
        <p:nvSpPr>
          <p:cNvPr id="80898" name="Rectangle 2"/>
          <p:cNvSpPr>
            <a:spLocks/>
          </p:cNvSpPr>
          <p:nvPr/>
        </p:nvSpPr>
        <p:spPr bwMode="auto">
          <a:xfrm>
            <a:off x="212769" y="629543"/>
            <a:ext cx="11974568" cy="44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ts val="1423"/>
              </a:spcBef>
              <a:spcAft>
                <a:spcPct val="0"/>
              </a:spcAft>
            </a:pPr>
            <a:r>
              <a:rPr lang="en-US" sz="3300" spc="753" dirty="0">
                <a:solidFill>
                  <a:srgbClr val="000000"/>
                </a:solidFill>
                <a:latin typeface="Futura LT Bold" charset="0"/>
                <a:ea typeface="ＭＳ Ｐゴシック" charset="0"/>
                <a:cs typeface="Futura LT Bold" charset="0"/>
                <a:sym typeface="Futura LT Bold" charset="0"/>
              </a:rPr>
              <a:t>HOW TO USE ALL THIS?</a:t>
            </a:r>
          </a:p>
        </p:txBody>
      </p:sp>
      <p:sp>
        <p:nvSpPr>
          <p:cNvPr id="80899" name="Rectangle 3"/>
          <p:cNvSpPr>
            <a:spLocks/>
          </p:cNvSpPr>
          <p:nvPr/>
        </p:nvSpPr>
        <p:spPr bwMode="auto">
          <a:xfrm>
            <a:off x="238063" y="2933402"/>
            <a:ext cx="10855672" cy="526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en-US" sz="2700" dirty="0">
                <a:solidFill>
                  <a:srgbClr val="000000"/>
                </a:solidFill>
                <a:latin typeface="Segoe Script Bold" charset="0"/>
                <a:ea typeface="ＭＳ Ｐゴシック" charset="0"/>
                <a:cs typeface="Segoe Script Bold" charset="0"/>
                <a:sym typeface="Segoe Script Bold" charset="0"/>
              </a:rPr>
              <a:t>Q: What</a:t>
            </a:r>
            <a:r>
              <a:rPr lang="ja-JP" altLang="en-US" sz="2700">
                <a:solidFill>
                  <a:srgbClr val="000000"/>
                </a:solidFill>
                <a:latin typeface="Arial"/>
                <a:ea typeface="ＭＳ Ｐゴシック" charset="0"/>
                <a:cs typeface="Segoe Script Bold" charset="0"/>
                <a:sym typeface="Segoe Script Bold" charset="0"/>
              </a:rPr>
              <a:t>’</a:t>
            </a:r>
            <a:r>
              <a:rPr lang="en-US" sz="2700" dirty="0">
                <a:solidFill>
                  <a:srgbClr val="000000"/>
                </a:solidFill>
                <a:latin typeface="Segoe Script Bold" charset="0"/>
                <a:ea typeface="ＭＳ Ｐゴシック" charset="0"/>
                <a:cs typeface="Segoe Script Bold" charset="0"/>
                <a:sym typeface="Segoe Script Bold" charset="0"/>
              </a:rPr>
              <a:t>s our core business?</a:t>
            </a:r>
          </a:p>
        </p:txBody>
      </p:sp>
      <p:pic>
        <p:nvPicPr>
          <p:cNvPr id="809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252" y="3826372"/>
            <a:ext cx="9436222"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0901" name="Rectangle 5"/>
          <p:cNvSpPr>
            <a:spLocks/>
          </p:cNvSpPr>
          <p:nvPr/>
        </p:nvSpPr>
        <p:spPr bwMode="auto">
          <a:xfrm>
            <a:off x="1098414" y="6222668"/>
            <a:ext cx="62421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1700" dirty="0">
                <a:solidFill>
                  <a:srgbClr val="000000"/>
                </a:solidFill>
                <a:latin typeface="Gill Sans" charset="0"/>
                <a:ea typeface="ＭＳ Ｐゴシック" charset="0"/>
                <a:cs typeface="Gill Sans" charset="0"/>
                <a:sym typeface="Gill Sans" charset="0"/>
              </a:rPr>
              <a:t>Rooms</a:t>
            </a:r>
          </a:p>
        </p:txBody>
      </p:sp>
      <p:sp>
        <p:nvSpPr>
          <p:cNvPr id="80902" name="Rectangle 6"/>
          <p:cNvSpPr>
            <a:spLocks/>
          </p:cNvSpPr>
          <p:nvPr/>
        </p:nvSpPr>
        <p:spPr bwMode="auto">
          <a:xfrm>
            <a:off x="2376957" y="6222668"/>
            <a:ext cx="86586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1700" dirty="0">
                <a:solidFill>
                  <a:srgbClr val="000000"/>
                </a:solidFill>
                <a:latin typeface="Gill Sans" charset="0"/>
                <a:ea typeface="ＭＳ Ｐゴシック" charset="0"/>
                <a:cs typeface="Gill Sans" charset="0"/>
                <a:sym typeface="Gill Sans" charset="0"/>
              </a:rPr>
              <a:t>Weddings</a:t>
            </a:r>
          </a:p>
        </p:txBody>
      </p:sp>
      <p:sp>
        <p:nvSpPr>
          <p:cNvPr id="80903" name="Rectangle 7"/>
          <p:cNvSpPr>
            <a:spLocks/>
          </p:cNvSpPr>
          <p:nvPr/>
        </p:nvSpPr>
        <p:spPr bwMode="auto">
          <a:xfrm>
            <a:off x="9428413" y="6222668"/>
            <a:ext cx="111963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1700" dirty="0">
                <a:solidFill>
                  <a:srgbClr val="000000"/>
                </a:solidFill>
                <a:latin typeface="Gill Sans" charset="0"/>
                <a:ea typeface="ＭＳ Ｐゴシック" charset="0"/>
                <a:cs typeface="Gill Sans" charset="0"/>
                <a:sym typeface="Gill Sans" charset="0"/>
              </a:rPr>
              <a:t>Conferences</a:t>
            </a:r>
          </a:p>
        </p:txBody>
      </p:sp>
      <p:sp>
        <p:nvSpPr>
          <p:cNvPr id="80904" name="Rectangle 8"/>
          <p:cNvSpPr>
            <a:spLocks/>
          </p:cNvSpPr>
          <p:nvPr/>
        </p:nvSpPr>
        <p:spPr bwMode="auto">
          <a:xfrm>
            <a:off x="7994450" y="6222668"/>
            <a:ext cx="93292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1700" dirty="0">
                <a:solidFill>
                  <a:srgbClr val="000000"/>
                </a:solidFill>
                <a:latin typeface="Gill Sans" charset="0"/>
                <a:ea typeface="ＭＳ Ｐゴシック" charset="0"/>
                <a:cs typeface="Gill Sans" charset="0"/>
                <a:sym typeface="Gill Sans" charset="0"/>
              </a:rPr>
              <a:t>Businesses</a:t>
            </a:r>
          </a:p>
        </p:txBody>
      </p:sp>
      <p:sp>
        <p:nvSpPr>
          <p:cNvPr id="80905" name="Rectangle 9"/>
          <p:cNvSpPr>
            <a:spLocks/>
          </p:cNvSpPr>
          <p:nvPr/>
        </p:nvSpPr>
        <p:spPr bwMode="auto">
          <a:xfrm>
            <a:off x="6556837" y="6222668"/>
            <a:ext cx="96180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1700" dirty="0">
                <a:solidFill>
                  <a:srgbClr val="000000"/>
                </a:solidFill>
                <a:latin typeface="Gill Sans" charset="0"/>
                <a:ea typeface="ＭＳ Ｐゴシック" charset="0"/>
                <a:cs typeface="Gill Sans" charset="0"/>
                <a:sym typeface="Gill Sans" charset="0"/>
              </a:rPr>
              <a:t>Restaurant</a:t>
            </a:r>
          </a:p>
        </p:txBody>
      </p:sp>
      <p:sp>
        <p:nvSpPr>
          <p:cNvPr id="80906" name="Rectangle 10"/>
          <p:cNvSpPr>
            <a:spLocks/>
          </p:cNvSpPr>
          <p:nvPr/>
        </p:nvSpPr>
        <p:spPr bwMode="auto">
          <a:xfrm>
            <a:off x="4050904" y="6222668"/>
            <a:ext cx="30777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1700" dirty="0">
                <a:solidFill>
                  <a:srgbClr val="000000"/>
                </a:solidFill>
                <a:latin typeface="Gill Sans" charset="0"/>
                <a:ea typeface="ＭＳ Ｐゴシック" charset="0"/>
                <a:cs typeface="Gill Sans" charset="0"/>
                <a:sym typeface="Gill Sans" charset="0"/>
              </a:rPr>
              <a:t>Bar</a:t>
            </a:r>
          </a:p>
        </p:txBody>
      </p:sp>
      <p:sp>
        <p:nvSpPr>
          <p:cNvPr id="80907" name="Rectangle 11"/>
          <p:cNvSpPr>
            <a:spLocks/>
          </p:cNvSpPr>
          <p:nvPr/>
        </p:nvSpPr>
        <p:spPr bwMode="auto">
          <a:xfrm>
            <a:off x="5311306" y="6222668"/>
            <a:ext cx="78804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1700" dirty="0">
                <a:solidFill>
                  <a:srgbClr val="000000"/>
                </a:solidFill>
                <a:latin typeface="Gill Sans" charset="0"/>
                <a:ea typeface="ＭＳ Ｐゴシック" charset="0"/>
                <a:cs typeface="Gill Sans" charset="0"/>
                <a:sym typeface="Gill Sans" charset="0"/>
              </a:rPr>
              <a:t>Gym/Spa</a:t>
            </a:r>
          </a:p>
        </p:txBody>
      </p:sp>
      <p:sp>
        <p:nvSpPr>
          <p:cNvPr id="80908" name="Line 12"/>
          <p:cNvSpPr>
            <a:spLocks noChangeShapeType="1"/>
          </p:cNvSpPr>
          <p:nvPr/>
        </p:nvSpPr>
        <p:spPr bwMode="auto">
          <a:xfrm>
            <a:off x="938861" y="3570759"/>
            <a:ext cx="0" cy="260858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defTabSz="765261" fontAlgn="base">
              <a:spcBef>
                <a:spcPct val="0"/>
              </a:spcBef>
              <a:spcAft>
                <a:spcPct val="0"/>
              </a:spcAft>
            </a:pPr>
            <a:endParaRPr lang="en-US" sz="3500" dirty="0">
              <a:solidFill>
                <a:srgbClr val="000000"/>
              </a:solidFill>
              <a:latin typeface="Gill Sans" charset="0"/>
              <a:ea typeface="ヒラギノ角ゴ ProN W3" charset="0"/>
              <a:cs typeface="ヒラギノ角ゴ ProN W3" charset="0"/>
              <a:sym typeface="Gill Sans" charset="0"/>
            </a:endParaRPr>
          </a:p>
        </p:txBody>
      </p:sp>
      <p:sp>
        <p:nvSpPr>
          <p:cNvPr id="80909" name="Line 13"/>
          <p:cNvSpPr>
            <a:spLocks noChangeShapeType="1"/>
          </p:cNvSpPr>
          <p:nvPr/>
        </p:nvSpPr>
        <p:spPr bwMode="auto">
          <a:xfrm flipH="1">
            <a:off x="925475" y="6184925"/>
            <a:ext cx="9586499" cy="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defTabSz="765261" fontAlgn="base">
              <a:spcBef>
                <a:spcPct val="0"/>
              </a:spcBef>
              <a:spcAft>
                <a:spcPct val="0"/>
              </a:spcAft>
            </a:pPr>
            <a:endParaRPr lang="en-US" sz="3500" dirty="0">
              <a:solidFill>
                <a:srgbClr val="000000"/>
              </a:solidFill>
              <a:latin typeface="Gill Sans" charset="0"/>
              <a:ea typeface="ヒラギノ角ゴ ProN W3" charset="0"/>
              <a:cs typeface="ヒラギノ角ゴ ProN W3" charset="0"/>
              <a:sym typeface="Gill Sans" charset="0"/>
            </a:endParaRPr>
          </a:p>
        </p:txBody>
      </p:sp>
      <p:sp>
        <p:nvSpPr>
          <p:cNvPr id="80910" name="Rectangle 14"/>
          <p:cNvSpPr>
            <a:spLocks/>
          </p:cNvSpPr>
          <p:nvPr/>
        </p:nvSpPr>
        <p:spPr bwMode="auto">
          <a:xfrm>
            <a:off x="463079" y="5713675"/>
            <a:ext cx="36533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1700" dirty="0">
                <a:solidFill>
                  <a:srgbClr val="000000"/>
                </a:solidFill>
                <a:latin typeface="Gill Sans" charset="0"/>
                <a:ea typeface="ＭＳ Ｐゴシック" charset="0"/>
                <a:cs typeface="Gill Sans" charset="0"/>
                <a:sym typeface="Gill Sans" charset="0"/>
              </a:rPr>
              <a:t>10%</a:t>
            </a:r>
          </a:p>
        </p:txBody>
      </p:sp>
      <p:sp>
        <p:nvSpPr>
          <p:cNvPr id="80911" name="Rectangle 15"/>
          <p:cNvSpPr>
            <a:spLocks/>
          </p:cNvSpPr>
          <p:nvPr/>
        </p:nvSpPr>
        <p:spPr bwMode="auto">
          <a:xfrm>
            <a:off x="463079" y="5177894"/>
            <a:ext cx="36533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1700" dirty="0">
                <a:solidFill>
                  <a:srgbClr val="000000"/>
                </a:solidFill>
                <a:latin typeface="Gill Sans" charset="0"/>
                <a:ea typeface="ＭＳ Ｐゴシック" charset="0"/>
                <a:cs typeface="Gill Sans" charset="0"/>
                <a:sym typeface="Gill Sans" charset="0"/>
              </a:rPr>
              <a:t>20%</a:t>
            </a:r>
          </a:p>
        </p:txBody>
      </p:sp>
      <p:sp>
        <p:nvSpPr>
          <p:cNvPr id="80912" name="Rectangle 16"/>
          <p:cNvSpPr>
            <a:spLocks/>
          </p:cNvSpPr>
          <p:nvPr/>
        </p:nvSpPr>
        <p:spPr bwMode="auto">
          <a:xfrm>
            <a:off x="463079" y="4642113"/>
            <a:ext cx="36533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1700" dirty="0">
                <a:solidFill>
                  <a:srgbClr val="000000"/>
                </a:solidFill>
                <a:latin typeface="Gill Sans" charset="0"/>
                <a:ea typeface="ＭＳ Ｐゴシック" charset="0"/>
                <a:cs typeface="Gill Sans" charset="0"/>
                <a:sym typeface="Gill Sans" charset="0"/>
              </a:rPr>
              <a:t>30%</a:t>
            </a:r>
          </a:p>
        </p:txBody>
      </p:sp>
      <p:sp>
        <p:nvSpPr>
          <p:cNvPr id="80913" name="Rectangle 17"/>
          <p:cNvSpPr>
            <a:spLocks/>
          </p:cNvSpPr>
          <p:nvPr/>
        </p:nvSpPr>
        <p:spPr bwMode="auto">
          <a:xfrm>
            <a:off x="463079" y="4115261"/>
            <a:ext cx="36533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1700" dirty="0">
                <a:solidFill>
                  <a:srgbClr val="000000"/>
                </a:solidFill>
                <a:latin typeface="Gill Sans" charset="0"/>
                <a:ea typeface="ＭＳ Ｐゴシック" charset="0"/>
                <a:cs typeface="Gill Sans" charset="0"/>
                <a:sym typeface="Gill Sans" charset="0"/>
              </a:rPr>
              <a:t>40%</a:t>
            </a:r>
          </a:p>
        </p:txBody>
      </p:sp>
      <p:sp>
        <p:nvSpPr>
          <p:cNvPr id="80914" name="Rectangle 18"/>
          <p:cNvSpPr>
            <a:spLocks/>
          </p:cNvSpPr>
          <p:nvPr/>
        </p:nvSpPr>
        <p:spPr bwMode="auto">
          <a:xfrm>
            <a:off x="463079" y="3579480"/>
            <a:ext cx="36533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1700" dirty="0">
                <a:solidFill>
                  <a:srgbClr val="000000"/>
                </a:solidFill>
                <a:latin typeface="Gill Sans" charset="0"/>
                <a:ea typeface="ＭＳ Ｐゴシック" charset="0"/>
                <a:cs typeface="Gill Sans" charset="0"/>
                <a:sym typeface="Gill Sans" charset="0"/>
              </a:rPr>
              <a:t>50%</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
          <p:cNvSpPr>
            <a:spLocks/>
          </p:cNvSpPr>
          <p:nvPr/>
        </p:nvSpPr>
        <p:spPr bwMode="auto">
          <a:xfrm>
            <a:off x="236576" y="1585019"/>
            <a:ext cx="10855672"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en-US" sz="3000" dirty="0" smtClean="0">
                <a:solidFill>
                  <a:srgbClr val="000000"/>
                </a:solidFill>
                <a:latin typeface="Segoe Script" charset="0"/>
                <a:ea typeface="ＭＳ Ｐゴシック" charset="0"/>
                <a:cs typeface="Segoe Script" charset="0"/>
                <a:sym typeface="Segoe Script" charset="0"/>
              </a:rPr>
              <a:t>You</a:t>
            </a:r>
            <a:r>
              <a:rPr lang="ga-IE" sz="3000" dirty="0" smtClean="0">
                <a:solidFill>
                  <a:srgbClr val="000000"/>
                </a:solidFill>
                <a:latin typeface="Arial"/>
                <a:ea typeface="ＭＳ Ｐゴシック" charset="0"/>
                <a:cs typeface="Segoe Script" charset="0"/>
                <a:sym typeface="Segoe Script" charset="0"/>
              </a:rPr>
              <a:t>’</a:t>
            </a:r>
            <a:r>
              <a:rPr lang="en-US" sz="3000" dirty="0" smtClean="0">
                <a:solidFill>
                  <a:srgbClr val="000000"/>
                </a:solidFill>
                <a:latin typeface="Segoe Script" charset="0"/>
                <a:ea typeface="ＭＳ Ｐゴシック" charset="0"/>
                <a:cs typeface="Segoe Script" charset="0"/>
                <a:sym typeface="Segoe Script" charset="0"/>
              </a:rPr>
              <a:t>ve </a:t>
            </a:r>
            <a:r>
              <a:rPr lang="en-US" sz="3000" dirty="0">
                <a:solidFill>
                  <a:srgbClr val="000000"/>
                </a:solidFill>
                <a:latin typeface="Segoe Script" charset="0"/>
                <a:ea typeface="ＭＳ Ｐゴシック" charset="0"/>
                <a:cs typeface="Segoe Script" charset="0"/>
                <a:sym typeface="Segoe Script" charset="0"/>
              </a:rPr>
              <a:t>just taken over a hotel. You</a:t>
            </a:r>
            <a:r>
              <a:rPr lang="ja-JP" altLang="en-US" sz="3000" dirty="0">
                <a:solidFill>
                  <a:srgbClr val="000000"/>
                </a:solidFill>
                <a:latin typeface="Arial"/>
                <a:ea typeface="ＭＳ Ｐゴシック" charset="0"/>
                <a:cs typeface="Segoe Script" charset="0"/>
                <a:sym typeface="Segoe Script" charset="0"/>
              </a:rPr>
              <a:t>’</a:t>
            </a:r>
            <a:r>
              <a:rPr lang="en-US" sz="3000" dirty="0">
                <a:solidFill>
                  <a:srgbClr val="000000"/>
                </a:solidFill>
                <a:latin typeface="Segoe Script" charset="0"/>
                <a:ea typeface="ＭＳ Ｐゴシック" charset="0"/>
                <a:cs typeface="Segoe Script" charset="0"/>
                <a:sym typeface="Segoe Script" charset="0"/>
              </a:rPr>
              <a:t>re handed the accounts. Excel hell.  </a:t>
            </a:r>
          </a:p>
        </p:txBody>
      </p:sp>
      <p:sp>
        <p:nvSpPr>
          <p:cNvPr id="81922" name="Rectangle 2"/>
          <p:cNvSpPr>
            <a:spLocks/>
          </p:cNvSpPr>
          <p:nvPr/>
        </p:nvSpPr>
        <p:spPr bwMode="auto">
          <a:xfrm>
            <a:off x="212769" y="629543"/>
            <a:ext cx="11974568" cy="44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ts val="1423"/>
              </a:spcBef>
              <a:spcAft>
                <a:spcPct val="0"/>
              </a:spcAft>
            </a:pPr>
            <a:r>
              <a:rPr lang="en-US" sz="3300" spc="753" dirty="0">
                <a:solidFill>
                  <a:srgbClr val="000000"/>
                </a:solidFill>
                <a:latin typeface="Futura LT Bold" charset="0"/>
                <a:ea typeface="ＭＳ Ｐゴシック" charset="0"/>
                <a:cs typeface="Futura LT Bold" charset="0"/>
                <a:sym typeface="Futura LT Bold" charset="0"/>
              </a:rPr>
              <a:t>HOW TO USE ALL THIS?</a:t>
            </a:r>
          </a:p>
        </p:txBody>
      </p:sp>
      <p:sp>
        <p:nvSpPr>
          <p:cNvPr id="81923" name="Rectangle 3"/>
          <p:cNvSpPr>
            <a:spLocks/>
          </p:cNvSpPr>
          <p:nvPr/>
        </p:nvSpPr>
        <p:spPr bwMode="auto">
          <a:xfrm>
            <a:off x="238063" y="2933402"/>
            <a:ext cx="10855672" cy="526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en-US" sz="2700" dirty="0">
                <a:solidFill>
                  <a:srgbClr val="000000"/>
                </a:solidFill>
                <a:latin typeface="Segoe Script Bold" charset="0"/>
                <a:ea typeface="ＭＳ Ｐゴシック" charset="0"/>
                <a:cs typeface="Segoe Script Bold" charset="0"/>
                <a:sym typeface="Segoe Script Bold" charset="0"/>
              </a:rPr>
              <a:t>Q: How do rooms sell?</a:t>
            </a:r>
          </a:p>
        </p:txBody>
      </p:sp>
      <p:sp>
        <p:nvSpPr>
          <p:cNvPr id="81924" name="Rectangle 4"/>
          <p:cNvSpPr>
            <a:spLocks/>
          </p:cNvSpPr>
          <p:nvPr/>
        </p:nvSpPr>
        <p:spPr bwMode="auto">
          <a:xfrm>
            <a:off x="1130474" y="6222668"/>
            <a:ext cx="87107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1700" dirty="0">
                <a:solidFill>
                  <a:srgbClr val="000000"/>
                </a:solidFill>
                <a:latin typeface="Gill Sans" charset="0"/>
                <a:ea typeface="ＭＳ Ｐゴシック" charset="0"/>
                <a:cs typeface="Gill Sans" charset="0"/>
                <a:sym typeface="Gill Sans" charset="0"/>
              </a:rPr>
              <a:t>King suite</a:t>
            </a:r>
          </a:p>
        </p:txBody>
      </p:sp>
      <p:sp>
        <p:nvSpPr>
          <p:cNvPr id="81925" name="Rectangle 5"/>
          <p:cNvSpPr>
            <a:spLocks/>
          </p:cNvSpPr>
          <p:nvPr/>
        </p:nvSpPr>
        <p:spPr bwMode="auto">
          <a:xfrm>
            <a:off x="2902137" y="6222668"/>
            <a:ext cx="102962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1700" dirty="0">
                <a:solidFill>
                  <a:srgbClr val="000000"/>
                </a:solidFill>
                <a:latin typeface="Gill Sans" charset="0"/>
                <a:ea typeface="ＭＳ Ｐゴシック" charset="0"/>
                <a:cs typeface="Gill Sans" charset="0"/>
                <a:sym typeface="Gill Sans" charset="0"/>
              </a:rPr>
              <a:t>Junior Suite</a:t>
            </a:r>
          </a:p>
        </p:txBody>
      </p:sp>
      <p:sp>
        <p:nvSpPr>
          <p:cNvPr id="81926" name="Rectangle 6"/>
          <p:cNvSpPr>
            <a:spLocks/>
          </p:cNvSpPr>
          <p:nvPr/>
        </p:nvSpPr>
        <p:spPr bwMode="auto">
          <a:xfrm>
            <a:off x="7172193" y="6222668"/>
            <a:ext cx="137373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1700" dirty="0">
                <a:solidFill>
                  <a:srgbClr val="000000"/>
                </a:solidFill>
                <a:latin typeface="Gill Sans" charset="0"/>
                <a:ea typeface="ＭＳ Ｐゴシック" charset="0"/>
                <a:cs typeface="Gill Sans" charset="0"/>
                <a:sym typeface="Gill Sans" charset="0"/>
              </a:rPr>
              <a:t>Standard Room</a:t>
            </a:r>
          </a:p>
        </p:txBody>
      </p:sp>
      <p:sp>
        <p:nvSpPr>
          <p:cNvPr id="81927" name="Rectangle 7"/>
          <p:cNvSpPr>
            <a:spLocks/>
          </p:cNvSpPr>
          <p:nvPr/>
        </p:nvSpPr>
        <p:spPr bwMode="auto">
          <a:xfrm>
            <a:off x="9696506" y="6222668"/>
            <a:ext cx="58792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1700" dirty="0">
                <a:solidFill>
                  <a:srgbClr val="000000"/>
                </a:solidFill>
                <a:latin typeface="Gill Sans" charset="0"/>
                <a:ea typeface="ＭＳ Ｐゴシック" charset="0"/>
                <a:cs typeface="Gill Sans" charset="0"/>
                <a:sym typeface="Gill Sans" charset="0"/>
              </a:rPr>
              <a:t>Hostel</a:t>
            </a:r>
          </a:p>
        </p:txBody>
      </p:sp>
      <p:sp>
        <p:nvSpPr>
          <p:cNvPr id="81928" name="Line 8"/>
          <p:cNvSpPr>
            <a:spLocks noChangeShapeType="1"/>
          </p:cNvSpPr>
          <p:nvPr/>
        </p:nvSpPr>
        <p:spPr bwMode="auto">
          <a:xfrm>
            <a:off x="938861" y="3570759"/>
            <a:ext cx="0" cy="260858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defTabSz="765261" fontAlgn="base">
              <a:spcBef>
                <a:spcPct val="0"/>
              </a:spcBef>
              <a:spcAft>
                <a:spcPct val="0"/>
              </a:spcAft>
            </a:pPr>
            <a:endParaRPr lang="en-US" sz="3500" dirty="0">
              <a:solidFill>
                <a:srgbClr val="000000"/>
              </a:solidFill>
              <a:latin typeface="Gill Sans" charset="0"/>
              <a:ea typeface="ヒラギノ角ゴ ProN W3" charset="0"/>
              <a:cs typeface="ヒラギノ角ゴ ProN W3" charset="0"/>
              <a:sym typeface="Gill Sans" charset="0"/>
            </a:endParaRPr>
          </a:p>
        </p:txBody>
      </p:sp>
      <p:sp>
        <p:nvSpPr>
          <p:cNvPr id="81929" name="Line 9"/>
          <p:cNvSpPr>
            <a:spLocks noChangeShapeType="1"/>
          </p:cNvSpPr>
          <p:nvPr/>
        </p:nvSpPr>
        <p:spPr bwMode="auto">
          <a:xfrm flipH="1">
            <a:off x="925475" y="6184925"/>
            <a:ext cx="9586499" cy="0"/>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defTabSz="765261" fontAlgn="base">
              <a:spcBef>
                <a:spcPct val="0"/>
              </a:spcBef>
              <a:spcAft>
                <a:spcPct val="0"/>
              </a:spcAft>
            </a:pPr>
            <a:endParaRPr lang="en-US" sz="3500" dirty="0">
              <a:solidFill>
                <a:srgbClr val="000000"/>
              </a:solidFill>
              <a:latin typeface="Gill Sans" charset="0"/>
              <a:ea typeface="ヒラギノ角ゴ ProN W3" charset="0"/>
              <a:cs typeface="ヒラギノ角ゴ ProN W3" charset="0"/>
              <a:sym typeface="Gill Sans" charset="0"/>
            </a:endParaRPr>
          </a:p>
        </p:txBody>
      </p:sp>
      <p:sp>
        <p:nvSpPr>
          <p:cNvPr id="81930" name="Rectangle 10"/>
          <p:cNvSpPr>
            <a:spLocks/>
          </p:cNvSpPr>
          <p:nvPr/>
        </p:nvSpPr>
        <p:spPr bwMode="auto">
          <a:xfrm>
            <a:off x="363879" y="5758324"/>
            <a:ext cx="3509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1700" dirty="0">
                <a:solidFill>
                  <a:srgbClr val="000000"/>
                </a:solidFill>
                <a:latin typeface="Gill Sans" charset="0"/>
                <a:ea typeface="ＭＳ Ｐゴシック" charset="0"/>
                <a:cs typeface="Gill Sans" charset="0"/>
                <a:sym typeface="Gill Sans" charset="0"/>
              </a:rPr>
              <a:t>€50</a:t>
            </a:r>
          </a:p>
        </p:txBody>
      </p:sp>
      <p:sp>
        <p:nvSpPr>
          <p:cNvPr id="81931" name="Rectangle 11"/>
          <p:cNvSpPr>
            <a:spLocks/>
          </p:cNvSpPr>
          <p:nvPr/>
        </p:nvSpPr>
        <p:spPr bwMode="auto">
          <a:xfrm>
            <a:off x="362392" y="5222543"/>
            <a:ext cx="3509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1700" dirty="0">
                <a:solidFill>
                  <a:srgbClr val="000000"/>
                </a:solidFill>
                <a:latin typeface="Gill Sans" charset="0"/>
                <a:ea typeface="ＭＳ Ｐゴシック" charset="0"/>
                <a:cs typeface="Gill Sans" charset="0"/>
                <a:sym typeface="Gill Sans" charset="0"/>
              </a:rPr>
              <a:t>€75</a:t>
            </a:r>
          </a:p>
        </p:txBody>
      </p:sp>
      <p:sp>
        <p:nvSpPr>
          <p:cNvPr id="81932" name="Rectangle 12"/>
          <p:cNvSpPr>
            <a:spLocks/>
          </p:cNvSpPr>
          <p:nvPr/>
        </p:nvSpPr>
        <p:spPr bwMode="auto">
          <a:xfrm>
            <a:off x="307894" y="4686761"/>
            <a:ext cx="4599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1700" dirty="0">
                <a:solidFill>
                  <a:srgbClr val="000000"/>
                </a:solidFill>
                <a:latin typeface="Gill Sans" charset="0"/>
                <a:ea typeface="ＭＳ Ｐゴシック" charset="0"/>
                <a:cs typeface="Gill Sans" charset="0"/>
                <a:sym typeface="Gill Sans" charset="0"/>
              </a:rPr>
              <a:t>€100</a:t>
            </a:r>
          </a:p>
        </p:txBody>
      </p:sp>
      <p:sp>
        <p:nvSpPr>
          <p:cNvPr id="81933" name="Rectangle 13"/>
          <p:cNvSpPr>
            <a:spLocks/>
          </p:cNvSpPr>
          <p:nvPr/>
        </p:nvSpPr>
        <p:spPr bwMode="auto">
          <a:xfrm>
            <a:off x="307894" y="4159910"/>
            <a:ext cx="4599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1700" dirty="0">
                <a:solidFill>
                  <a:srgbClr val="000000"/>
                </a:solidFill>
                <a:latin typeface="Gill Sans" charset="0"/>
                <a:ea typeface="ＭＳ Ｐゴシック" charset="0"/>
                <a:cs typeface="Gill Sans" charset="0"/>
                <a:sym typeface="Gill Sans" charset="0"/>
              </a:rPr>
              <a:t>€150</a:t>
            </a:r>
          </a:p>
        </p:txBody>
      </p:sp>
      <p:sp>
        <p:nvSpPr>
          <p:cNvPr id="81934" name="Rectangle 14"/>
          <p:cNvSpPr>
            <a:spLocks/>
          </p:cNvSpPr>
          <p:nvPr/>
        </p:nvSpPr>
        <p:spPr bwMode="auto">
          <a:xfrm>
            <a:off x="307894" y="3624129"/>
            <a:ext cx="45996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1700" dirty="0">
                <a:solidFill>
                  <a:srgbClr val="000000"/>
                </a:solidFill>
                <a:latin typeface="Gill Sans" charset="0"/>
                <a:ea typeface="ＭＳ Ｐゴシック" charset="0"/>
                <a:cs typeface="Gill Sans" charset="0"/>
                <a:sym typeface="Gill Sans" charset="0"/>
              </a:rPr>
              <a:t>€175</a:t>
            </a:r>
          </a:p>
        </p:txBody>
      </p:sp>
      <p:pic>
        <p:nvPicPr>
          <p:cNvPr id="81935"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671" y="3576340"/>
            <a:ext cx="9409440" cy="2491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1936" name="Rectangle 16"/>
          <p:cNvSpPr>
            <a:spLocks/>
          </p:cNvSpPr>
          <p:nvPr/>
        </p:nvSpPr>
        <p:spPr bwMode="auto">
          <a:xfrm>
            <a:off x="5050358" y="6222668"/>
            <a:ext cx="123257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ct val="0"/>
              </a:spcBef>
              <a:spcAft>
                <a:spcPct val="0"/>
              </a:spcAft>
            </a:pPr>
            <a:r>
              <a:rPr lang="en-US" sz="1700" dirty="0">
                <a:solidFill>
                  <a:srgbClr val="000000"/>
                </a:solidFill>
                <a:latin typeface="Gill Sans" charset="0"/>
                <a:ea typeface="ＭＳ Ｐゴシック" charset="0"/>
                <a:cs typeface="Gill Sans" charset="0"/>
                <a:sym typeface="Gill Sans" charset="0"/>
              </a:rPr>
              <a:t>Deluxe Room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1"/>
          <p:cNvSpPr>
            <a:spLocks/>
          </p:cNvSpPr>
          <p:nvPr/>
        </p:nvSpPr>
        <p:spPr bwMode="auto">
          <a:xfrm>
            <a:off x="236576" y="1585019"/>
            <a:ext cx="10855672"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en-US" sz="3000" dirty="0" smtClean="0">
                <a:solidFill>
                  <a:srgbClr val="000000"/>
                </a:solidFill>
                <a:latin typeface="Segoe Script" charset="0"/>
                <a:ea typeface="ＭＳ Ｐゴシック" charset="0"/>
                <a:cs typeface="Segoe Script" charset="0"/>
                <a:sym typeface="Segoe Script" charset="0"/>
              </a:rPr>
              <a:t>You</a:t>
            </a:r>
            <a:r>
              <a:rPr lang="ga-IE" sz="3000" dirty="0" smtClean="0">
                <a:solidFill>
                  <a:srgbClr val="000000"/>
                </a:solidFill>
                <a:latin typeface="Arial"/>
                <a:ea typeface="ＭＳ Ｐゴシック" charset="0"/>
                <a:cs typeface="Segoe Script" charset="0"/>
                <a:sym typeface="Segoe Script" charset="0"/>
              </a:rPr>
              <a:t>’</a:t>
            </a:r>
            <a:r>
              <a:rPr lang="en-US" sz="3000" dirty="0" smtClean="0">
                <a:solidFill>
                  <a:srgbClr val="000000"/>
                </a:solidFill>
                <a:latin typeface="Segoe Script" charset="0"/>
                <a:ea typeface="ＭＳ Ｐゴシック" charset="0"/>
                <a:cs typeface="Segoe Script" charset="0"/>
                <a:sym typeface="Segoe Script" charset="0"/>
              </a:rPr>
              <a:t>ve </a:t>
            </a:r>
            <a:r>
              <a:rPr lang="en-US" sz="3000" dirty="0">
                <a:solidFill>
                  <a:srgbClr val="000000"/>
                </a:solidFill>
                <a:latin typeface="Segoe Script" charset="0"/>
                <a:ea typeface="ＭＳ Ｐゴシック" charset="0"/>
                <a:cs typeface="Segoe Script" charset="0"/>
                <a:sym typeface="Segoe Script" charset="0"/>
              </a:rPr>
              <a:t>just taken over a hotel. You</a:t>
            </a:r>
            <a:r>
              <a:rPr lang="ja-JP" altLang="en-US" sz="3000" dirty="0">
                <a:solidFill>
                  <a:srgbClr val="000000"/>
                </a:solidFill>
                <a:latin typeface="Arial"/>
                <a:ea typeface="ＭＳ Ｐゴシック" charset="0"/>
                <a:cs typeface="Segoe Script" charset="0"/>
                <a:sym typeface="Segoe Script" charset="0"/>
              </a:rPr>
              <a:t>’</a:t>
            </a:r>
            <a:r>
              <a:rPr lang="en-US" sz="3000" dirty="0">
                <a:solidFill>
                  <a:srgbClr val="000000"/>
                </a:solidFill>
                <a:latin typeface="Segoe Script" charset="0"/>
                <a:ea typeface="ＭＳ Ｐゴシック" charset="0"/>
                <a:cs typeface="Segoe Script" charset="0"/>
                <a:sym typeface="Segoe Script" charset="0"/>
              </a:rPr>
              <a:t>re handed the accounts. Excel hell.  </a:t>
            </a:r>
          </a:p>
        </p:txBody>
      </p:sp>
      <p:sp>
        <p:nvSpPr>
          <p:cNvPr id="82946" name="Rectangle 2"/>
          <p:cNvSpPr>
            <a:spLocks/>
          </p:cNvSpPr>
          <p:nvPr/>
        </p:nvSpPr>
        <p:spPr bwMode="auto">
          <a:xfrm>
            <a:off x="212769" y="629543"/>
            <a:ext cx="11974568" cy="44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ts val="1423"/>
              </a:spcBef>
              <a:spcAft>
                <a:spcPct val="0"/>
              </a:spcAft>
            </a:pPr>
            <a:r>
              <a:rPr lang="en-US" sz="3300" spc="753" dirty="0">
                <a:solidFill>
                  <a:srgbClr val="000000"/>
                </a:solidFill>
                <a:latin typeface="Futura LT Bold" charset="0"/>
                <a:ea typeface="ＭＳ Ｐゴシック" charset="0"/>
                <a:cs typeface="Futura LT Bold" charset="0"/>
                <a:sym typeface="Futura LT Bold" charset="0"/>
              </a:rPr>
              <a:t>HOW TO USE ALL THIS?</a:t>
            </a:r>
          </a:p>
        </p:txBody>
      </p:sp>
      <p:sp>
        <p:nvSpPr>
          <p:cNvPr id="82947" name="Rectangle 3"/>
          <p:cNvSpPr>
            <a:spLocks/>
          </p:cNvSpPr>
          <p:nvPr/>
        </p:nvSpPr>
        <p:spPr bwMode="auto">
          <a:xfrm>
            <a:off x="238063" y="2933402"/>
            <a:ext cx="10855672" cy="526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en-US" sz="2700" dirty="0">
                <a:solidFill>
                  <a:srgbClr val="000000"/>
                </a:solidFill>
                <a:latin typeface="Segoe Script Bold" charset="0"/>
                <a:ea typeface="ＭＳ Ｐゴシック" charset="0"/>
                <a:cs typeface="Segoe Script Bold" charset="0"/>
                <a:sym typeface="Segoe Script Bold" charset="0"/>
              </a:rPr>
              <a:t>How do we support analyst queries?</a:t>
            </a:r>
          </a:p>
        </p:txBody>
      </p:sp>
      <p:pic>
        <p:nvPicPr>
          <p:cNvPr id="2" name="Picture 1"/>
          <p:cNvPicPr>
            <a:picLocks noChangeAspect="1"/>
          </p:cNvPicPr>
          <p:nvPr/>
        </p:nvPicPr>
        <p:blipFill>
          <a:blip r:embed="rId2"/>
          <a:stretch>
            <a:fillRect/>
          </a:stretch>
        </p:blipFill>
        <p:spPr>
          <a:xfrm>
            <a:off x="227012" y="3810000"/>
            <a:ext cx="11201400" cy="23937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6612" y="0"/>
            <a:ext cx="9829800" cy="8707397"/>
          </a:xfrm>
          <a:prstGeom prst="rect">
            <a:avLst/>
          </a:prstGeom>
        </p:spPr>
      </p:pic>
      <p:sp>
        <p:nvSpPr>
          <p:cNvPr id="6" name="Rectangle 5"/>
          <p:cNvSpPr/>
          <p:nvPr/>
        </p:nvSpPr>
        <p:spPr>
          <a:xfrm>
            <a:off x="7847012" y="3276600"/>
            <a:ext cx="2081031" cy="646331"/>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dirty="0" smtClean="0">
                <a:latin typeface="Futura Sketch"/>
              </a:rPr>
              <a:t>KNOW YOUR </a:t>
            </a:r>
          </a:p>
          <a:p>
            <a:r>
              <a:rPr lang="en-US" dirty="0" smtClean="0">
                <a:latin typeface="Futura Sketch"/>
              </a:rPr>
              <a:t>STYLE</a:t>
            </a:r>
            <a:endParaRPr lang="en-US" dirty="0">
              <a:latin typeface="Futura Sketch"/>
            </a:endParaRPr>
          </a:p>
        </p:txBody>
      </p:sp>
    </p:spTree>
    <p:extLst>
      <p:ext uri="{BB962C8B-B14F-4D97-AF65-F5344CB8AC3E}">
        <p14:creationId xmlns:p14="http://schemas.microsoft.com/office/powerpoint/2010/main" val="283927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1"/>
          <p:cNvSpPr>
            <a:spLocks/>
          </p:cNvSpPr>
          <p:nvPr/>
        </p:nvSpPr>
        <p:spPr bwMode="auto">
          <a:xfrm>
            <a:off x="2656486" y="3155231"/>
            <a:ext cx="6862454"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A WORD ON CONTEXT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6018" name="Rectangle 2"/>
          <p:cNvSpPr>
            <a:spLocks/>
          </p:cNvSpPr>
          <p:nvPr/>
        </p:nvSpPr>
        <p:spPr bwMode="auto">
          <a:xfrm>
            <a:off x="0" y="5741793"/>
            <a:ext cx="12224534" cy="1125141"/>
          </a:xfrm>
          <a:prstGeom prst="rect">
            <a:avLst/>
          </a:prstGeom>
          <a:solidFill>
            <a:schemeClr val="accent1">
              <a:alpha val="64705"/>
            </a:scheme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500" dirty="0">
                <a:solidFill>
                  <a:srgbClr val="FFFFFF"/>
                </a:solidFill>
                <a:latin typeface="Segoe Script" charset="0"/>
                <a:ea typeface="ＭＳ Ｐゴシック" charset="0"/>
                <a:cs typeface="Segoe Script" charset="0"/>
                <a:sym typeface="Segoe Script" charset="0"/>
              </a:rPr>
              <a:t>Car.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925" y="0"/>
            <a:ext cx="13826996" cy="691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7042" name="Rectangle 2"/>
          <p:cNvSpPr>
            <a:spLocks/>
          </p:cNvSpPr>
          <p:nvPr/>
        </p:nvSpPr>
        <p:spPr bwMode="auto">
          <a:xfrm>
            <a:off x="0" y="5741793"/>
            <a:ext cx="12224534" cy="1125141"/>
          </a:xfrm>
          <a:prstGeom prst="rect">
            <a:avLst/>
          </a:prstGeom>
          <a:solidFill>
            <a:schemeClr val="accent1">
              <a:alpha val="64705"/>
            </a:scheme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500" dirty="0">
                <a:solidFill>
                  <a:srgbClr val="FFFFFF"/>
                </a:solidFill>
                <a:latin typeface="Segoe Script" charset="0"/>
                <a:ea typeface="ＭＳ Ｐゴシック" charset="0"/>
                <a:cs typeface="Segoe Script" charset="0"/>
                <a:sym typeface="Segoe Script" charset="0"/>
              </a:rPr>
              <a:t>Nuclear power station.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 y="-2500313"/>
            <a:ext cx="12252805" cy="937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8066" name="Rectangle 2"/>
          <p:cNvSpPr>
            <a:spLocks/>
          </p:cNvSpPr>
          <p:nvPr/>
        </p:nvSpPr>
        <p:spPr bwMode="auto">
          <a:xfrm>
            <a:off x="0" y="5741793"/>
            <a:ext cx="12224534" cy="1125141"/>
          </a:xfrm>
          <a:prstGeom prst="rect">
            <a:avLst/>
          </a:prstGeom>
          <a:solidFill>
            <a:schemeClr val="accent1">
              <a:alpha val="64705"/>
            </a:scheme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500" dirty="0">
                <a:solidFill>
                  <a:srgbClr val="FFFFFF"/>
                </a:solidFill>
                <a:latin typeface="Segoe Script" charset="0"/>
                <a:ea typeface="ＭＳ Ｐゴシック" charset="0"/>
                <a:cs typeface="Segoe Script" charset="0"/>
                <a:sym typeface="Segoe Script" charset="0"/>
              </a:rPr>
              <a:t>Space shuttle.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8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 y="-982266"/>
            <a:ext cx="12188825" cy="7867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9090" name="Rectangle 2"/>
          <p:cNvSpPr>
            <a:spLocks/>
          </p:cNvSpPr>
          <p:nvPr/>
        </p:nvSpPr>
        <p:spPr bwMode="auto">
          <a:xfrm>
            <a:off x="0" y="5741793"/>
            <a:ext cx="12224534" cy="1125141"/>
          </a:xfrm>
          <a:prstGeom prst="rect">
            <a:avLst/>
          </a:prstGeom>
          <a:solidFill>
            <a:schemeClr val="accent1">
              <a:alpha val="64705"/>
            </a:scheme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500" dirty="0">
                <a:solidFill>
                  <a:srgbClr val="FFFFFF"/>
                </a:solidFill>
                <a:latin typeface="Segoe Script" charset="0"/>
                <a:ea typeface="ＭＳ Ｐゴシック" charset="0"/>
                <a:cs typeface="Segoe Script" charset="0"/>
                <a:sym typeface="Segoe Script" charset="0"/>
              </a:rPr>
              <a:t>None of those things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1"/>
          <p:cNvSpPr>
            <a:spLocks/>
          </p:cNvSpPr>
          <p:nvPr/>
        </p:nvSpPr>
        <p:spPr bwMode="auto">
          <a:xfrm>
            <a:off x="1903891" y="3155231"/>
            <a:ext cx="8369149"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STYLING A VISUALISATION</a:t>
            </a:r>
          </a:p>
        </p:txBody>
      </p:sp>
      <p:sp>
        <p:nvSpPr>
          <p:cNvPr id="90114" name="Rectangle 2"/>
          <p:cNvSpPr>
            <a:spLocks/>
          </p:cNvSpPr>
          <p:nvPr/>
        </p:nvSpPr>
        <p:spPr bwMode="auto">
          <a:xfrm>
            <a:off x="1571215" y="3746004"/>
            <a:ext cx="9284457"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Interfaces aren</a:t>
            </a:r>
            <a:r>
              <a:rPr lang="ja-JP" altLang="en-US" sz="3000" dirty="0">
                <a:solidFill>
                  <a:srgbClr val="000000"/>
                </a:solidFill>
                <a:latin typeface="Arial"/>
                <a:ea typeface="ＭＳ Ｐゴシック" charset="0"/>
                <a:cs typeface="Segoe Script" charset="0"/>
                <a:sym typeface="Segoe Script" charset="0"/>
              </a:rPr>
              <a:t>’</a:t>
            </a:r>
            <a:r>
              <a:rPr lang="en-US" sz="3000" dirty="0">
                <a:solidFill>
                  <a:srgbClr val="000000"/>
                </a:solidFill>
                <a:latin typeface="Segoe Script" charset="0"/>
                <a:ea typeface="ＭＳ Ｐゴシック" charset="0"/>
                <a:cs typeface="Segoe Script" charset="0"/>
                <a:sym typeface="Segoe Script" charset="0"/>
              </a:rPr>
              <a:t>t magazines. </a:t>
            </a:r>
          </a:p>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We</a:t>
            </a:r>
            <a:r>
              <a:rPr lang="ja-JP" altLang="en-US" sz="3000" dirty="0">
                <a:solidFill>
                  <a:srgbClr val="000000"/>
                </a:solidFill>
                <a:latin typeface="Arial"/>
                <a:ea typeface="ＭＳ Ｐゴシック" charset="0"/>
                <a:cs typeface="Segoe Script" charset="0"/>
                <a:sym typeface="Segoe Script" charset="0"/>
              </a:rPr>
              <a:t>’</a:t>
            </a:r>
            <a:r>
              <a:rPr lang="en-US" sz="3000" dirty="0">
                <a:solidFill>
                  <a:srgbClr val="000000"/>
                </a:solidFill>
                <a:latin typeface="Segoe Script" charset="0"/>
                <a:ea typeface="ＭＳ Ｐゴシック" charset="0"/>
                <a:cs typeface="Segoe Script" charset="0"/>
                <a:sym typeface="Segoe Script" charset="0"/>
              </a:rPr>
              <a:t>re not </a:t>
            </a:r>
            <a:r>
              <a:rPr lang="en-US" sz="3000" dirty="0">
                <a:solidFill>
                  <a:srgbClr val="000000"/>
                </a:solidFill>
                <a:latin typeface="Segoe Script Bold" charset="0"/>
                <a:ea typeface="ＭＳ Ｐゴシック" charset="0"/>
                <a:cs typeface="Segoe Script Bold" charset="0"/>
                <a:sym typeface="Segoe Script Bold" charset="0"/>
              </a:rPr>
              <a:t>always</a:t>
            </a:r>
            <a:r>
              <a:rPr lang="en-US" sz="3000" dirty="0">
                <a:solidFill>
                  <a:srgbClr val="000000"/>
                </a:solidFill>
                <a:latin typeface="Segoe Script" charset="0"/>
                <a:ea typeface="ＭＳ Ｐゴシック" charset="0"/>
                <a:cs typeface="Segoe Script" charset="0"/>
                <a:sym typeface="Segoe Script" charset="0"/>
              </a:rPr>
              <a:t> fighting for impact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p:cNvSpPr>
          <p:nvPr/>
        </p:nvSpPr>
        <p:spPr bwMode="auto">
          <a:xfrm>
            <a:off x="21733" y="4800600"/>
            <a:ext cx="3011497" cy="669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500" dirty="0">
                <a:solidFill>
                  <a:srgbClr val="E6E6E6"/>
                </a:solidFill>
                <a:latin typeface="Segoe Script" charset="0"/>
                <a:ea typeface="ＭＳ Ｐゴシック" charset="0"/>
                <a:cs typeface="Segoe Script" charset="0"/>
                <a:sym typeface="Segoe Script" charset="0"/>
              </a:rPr>
              <a:t>Useful</a:t>
            </a:r>
          </a:p>
        </p:txBody>
      </p:sp>
      <p:sp>
        <p:nvSpPr>
          <p:cNvPr id="15362" name="Rectangle 2"/>
          <p:cNvSpPr>
            <a:spLocks/>
          </p:cNvSpPr>
          <p:nvPr/>
        </p:nvSpPr>
        <p:spPr bwMode="auto">
          <a:xfrm>
            <a:off x="3884612" y="5105400"/>
            <a:ext cx="3011497" cy="669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500" dirty="0">
                <a:solidFill>
                  <a:srgbClr val="E6E6E6"/>
                </a:solidFill>
                <a:latin typeface="Segoe Script" charset="0"/>
                <a:ea typeface="ＭＳ Ｐゴシック" charset="0"/>
                <a:cs typeface="Segoe Script" charset="0"/>
                <a:sym typeface="Segoe Script" charset="0"/>
              </a:rPr>
              <a:t>Readable</a:t>
            </a:r>
          </a:p>
        </p:txBody>
      </p:sp>
      <p:sp>
        <p:nvSpPr>
          <p:cNvPr id="15363" name="Rectangle 3"/>
          <p:cNvSpPr>
            <a:spLocks/>
          </p:cNvSpPr>
          <p:nvPr/>
        </p:nvSpPr>
        <p:spPr bwMode="auto">
          <a:xfrm>
            <a:off x="8685212" y="4953000"/>
            <a:ext cx="3356688" cy="669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500" dirty="0">
                <a:solidFill>
                  <a:srgbClr val="E6E6E6"/>
                </a:solidFill>
                <a:latin typeface="Segoe Script" charset="0"/>
                <a:ea typeface="ＭＳ Ｐゴシック" charset="0"/>
                <a:cs typeface="Segoe Script" charset="0"/>
                <a:sym typeface="Segoe Script" charset="0"/>
              </a:rPr>
              <a:t>Meaningful</a:t>
            </a:r>
          </a:p>
        </p:txBody>
      </p:sp>
      <p:sp>
        <p:nvSpPr>
          <p:cNvPr id="15364" name="Rectangle 4"/>
          <p:cNvSpPr>
            <a:spLocks/>
          </p:cNvSpPr>
          <p:nvPr/>
        </p:nvSpPr>
        <p:spPr bwMode="auto">
          <a:xfrm>
            <a:off x="836612" y="762000"/>
            <a:ext cx="3011497" cy="1268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500" dirty="0">
                <a:solidFill>
                  <a:srgbClr val="E6E6E6"/>
                </a:solidFill>
                <a:latin typeface="Segoe Script" charset="0"/>
                <a:ea typeface="ＭＳ Ｐゴシック" charset="0"/>
                <a:cs typeface="Segoe Script" charset="0"/>
                <a:sym typeface="Segoe Script" charset="0"/>
              </a:rPr>
              <a:t>Better than text</a:t>
            </a:r>
          </a:p>
        </p:txBody>
      </p:sp>
      <p:sp>
        <p:nvSpPr>
          <p:cNvPr id="15365" name="Rectangle 5"/>
          <p:cNvSpPr>
            <a:spLocks/>
          </p:cNvSpPr>
          <p:nvPr/>
        </p:nvSpPr>
        <p:spPr bwMode="auto">
          <a:xfrm>
            <a:off x="8151812" y="762000"/>
            <a:ext cx="3011497" cy="669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500" dirty="0">
                <a:solidFill>
                  <a:srgbClr val="E6E6E6"/>
                </a:solidFill>
                <a:latin typeface="Segoe Script" charset="0"/>
                <a:ea typeface="ＭＳ Ｐゴシック" charset="0"/>
                <a:cs typeface="Segoe Script" charset="0"/>
                <a:sym typeface="Segoe Script" charset="0"/>
              </a:rPr>
              <a:t>Adaptable</a:t>
            </a:r>
          </a:p>
        </p:txBody>
      </p:sp>
      <p:sp>
        <p:nvSpPr>
          <p:cNvPr id="15366" name="Rectangle 6"/>
          <p:cNvSpPr>
            <a:spLocks/>
          </p:cNvSpPr>
          <p:nvPr/>
        </p:nvSpPr>
        <p:spPr bwMode="auto">
          <a:xfrm>
            <a:off x="1245612" y="3159696"/>
            <a:ext cx="9696114"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FFFFFF"/>
                </a:solidFill>
                <a:latin typeface="Futura LT Bold" charset="0"/>
                <a:ea typeface="ＭＳ Ｐゴシック" charset="0"/>
                <a:cs typeface="Futura LT Bold" charset="0"/>
                <a:sym typeface="Futura LT Bold" charset="0"/>
              </a:rPr>
              <a:t>IT</a:t>
            </a:r>
            <a:r>
              <a:rPr lang="ja-JP" altLang="en-US" sz="3500" spc="753" dirty="0">
                <a:solidFill>
                  <a:srgbClr val="FFFFFF"/>
                </a:solidFill>
                <a:latin typeface="Arial"/>
                <a:ea typeface="ＭＳ Ｐゴシック" charset="0"/>
                <a:cs typeface="Futura LT Bold" charset="0"/>
                <a:sym typeface="Futura LT Bold" charset="0"/>
              </a:rPr>
              <a:t>’</a:t>
            </a:r>
            <a:r>
              <a:rPr lang="en-US" sz="3500" spc="753" dirty="0">
                <a:solidFill>
                  <a:srgbClr val="FFFFFF"/>
                </a:solidFill>
                <a:latin typeface="Futura LT Bold" charset="0"/>
                <a:ea typeface="ＭＳ Ｐゴシック" charset="0"/>
                <a:cs typeface="Futura LT Bold" charset="0"/>
                <a:sym typeface="Futura LT Bold" charset="0"/>
              </a:rPr>
              <a:t>S HARD TO MAKE VISUALS…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p:cNvSpPr>
          <p:nvPr/>
        </p:nvSpPr>
        <p:spPr bwMode="auto">
          <a:xfrm>
            <a:off x="8366430" y="924223"/>
            <a:ext cx="3844717" cy="946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ja-JP" altLang="en-US" sz="3000" dirty="0">
                <a:solidFill>
                  <a:srgbClr val="000000"/>
                </a:solidFill>
                <a:latin typeface="Segoe Script"/>
                <a:ea typeface="ＭＳ Ｐゴシック" charset="0"/>
                <a:cs typeface="Gill Sans" charset="0"/>
                <a:sym typeface="Gill Sans" charset="0"/>
              </a:rPr>
              <a:t>“</a:t>
            </a:r>
            <a:r>
              <a:rPr lang="en-US" sz="3000" dirty="0">
                <a:solidFill>
                  <a:srgbClr val="000000"/>
                </a:solidFill>
                <a:latin typeface="Segoe Script"/>
                <a:ea typeface="ＭＳ Ｐゴシック" charset="0"/>
                <a:cs typeface="Gill Sans" charset="0"/>
                <a:sym typeface="Gill Sans" charset="0"/>
              </a:rPr>
              <a:t>I can</a:t>
            </a:r>
            <a:r>
              <a:rPr lang="ja-JP" altLang="en-US" sz="3000" dirty="0">
                <a:solidFill>
                  <a:srgbClr val="000000"/>
                </a:solidFill>
                <a:latin typeface="Segoe Script"/>
                <a:ea typeface="ＭＳ Ｐゴシック" charset="0"/>
                <a:cs typeface="Gill Sans" charset="0"/>
                <a:sym typeface="Gill Sans" charset="0"/>
              </a:rPr>
              <a:t>’</a:t>
            </a:r>
            <a:r>
              <a:rPr lang="en-US" sz="3000" dirty="0">
                <a:solidFill>
                  <a:srgbClr val="000000"/>
                </a:solidFill>
                <a:latin typeface="Segoe Script"/>
                <a:ea typeface="ＭＳ Ｐゴシック" charset="0"/>
                <a:cs typeface="Gill Sans" charset="0"/>
                <a:sym typeface="Gill Sans" charset="0"/>
              </a:rPr>
              <a:t>t really design, ya know</a:t>
            </a:r>
            <a:r>
              <a:rPr lang="ja-JP" altLang="en-US" sz="3000" dirty="0">
                <a:solidFill>
                  <a:srgbClr val="000000"/>
                </a:solidFill>
                <a:latin typeface="Segoe Script"/>
                <a:ea typeface="ＭＳ Ｐゴシック" charset="0"/>
                <a:cs typeface="Gill Sans" charset="0"/>
                <a:sym typeface="Gill Sans" charset="0"/>
              </a:rPr>
              <a:t>”</a:t>
            </a:r>
            <a:endParaRPr lang="en-US" sz="3000" dirty="0">
              <a:solidFill>
                <a:srgbClr val="000000"/>
              </a:solidFill>
              <a:latin typeface="Segoe Script"/>
              <a:ea typeface="ＭＳ Ｐゴシック" charset="0"/>
              <a:cs typeface="Gill Sans" charset="0"/>
              <a:sym typeface="Gill Sans" charset="0"/>
            </a:endParaRPr>
          </a:p>
        </p:txBody>
      </p:sp>
      <p:sp>
        <p:nvSpPr>
          <p:cNvPr id="91139" name="Rectangle 3"/>
          <p:cNvSpPr>
            <a:spLocks/>
          </p:cNvSpPr>
          <p:nvPr/>
        </p:nvSpPr>
        <p:spPr bwMode="auto">
          <a:xfrm>
            <a:off x="8367914" y="5076527"/>
            <a:ext cx="3844717" cy="50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en-US" sz="3000" dirty="0">
                <a:solidFill>
                  <a:srgbClr val="000000"/>
                </a:solidFill>
                <a:latin typeface="Segoe Script"/>
                <a:ea typeface="ＭＳ Ｐゴシック" charset="0"/>
                <a:cs typeface="Gill Sans" charset="0"/>
                <a:sym typeface="Gill Sans" charset="0"/>
              </a:rPr>
              <a:t>So stop trying :)</a:t>
            </a:r>
          </a:p>
        </p:txBody>
      </p:sp>
      <p:pic>
        <p:nvPicPr>
          <p:cNvPr id="2" name="Picture 1"/>
          <p:cNvPicPr>
            <a:picLocks noChangeAspect="1"/>
          </p:cNvPicPr>
          <p:nvPr/>
        </p:nvPicPr>
        <p:blipFill>
          <a:blip r:embed="rId2"/>
          <a:stretch>
            <a:fillRect/>
          </a:stretch>
        </p:blipFill>
        <p:spPr>
          <a:xfrm>
            <a:off x="0" y="0"/>
            <a:ext cx="6170612" cy="77585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p:cNvSpPr>
          <p:nvPr/>
        </p:nvSpPr>
        <p:spPr bwMode="auto">
          <a:xfrm>
            <a:off x="314131" y="593824"/>
            <a:ext cx="13879072" cy="50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en-US" sz="3300" dirty="0">
                <a:solidFill>
                  <a:srgbClr val="E6E6E6"/>
                </a:solidFill>
                <a:latin typeface="Gill Sans"/>
                <a:ea typeface="ＭＳ Ｐゴシック" charset="0"/>
                <a:cs typeface="Gill Sans"/>
                <a:sym typeface="Gill Sans" charset="0"/>
              </a:rPr>
              <a:t>Chart junk: </a:t>
            </a:r>
            <a:r>
              <a:rPr lang="en-US" sz="3300" dirty="0">
                <a:solidFill>
                  <a:srgbClr val="9A9A9A"/>
                </a:solidFill>
                <a:latin typeface="Gill Sans"/>
                <a:ea typeface="ＭＳ Ｐゴシック" charset="0"/>
                <a:cs typeface="Gill Sans"/>
                <a:sym typeface="Gill Sans" charset="0"/>
              </a:rPr>
              <a:t>the stuff that doesn</a:t>
            </a:r>
            <a:r>
              <a:rPr lang="ga-IE" sz="3300" dirty="0">
                <a:solidFill>
                  <a:srgbClr val="9A9A9A"/>
                </a:solidFill>
                <a:latin typeface="Gill Sans"/>
                <a:ea typeface="ＭＳ Ｐゴシック" charset="0"/>
                <a:cs typeface="Gill Sans"/>
                <a:sym typeface="Gill Sans" charset="0"/>
              </a:rPr>
              <a:t>’</a:t>
            </a:r>
            <a:r>
              <a:rPr lang="en-US" sz="3300" dirty="0">
                <a:solidFill>
                  <a:srgbClr val="9A9A9A"/>
                </a:solidFill>
                <a:latin typeface="Gill Sans"/>
                <a:ea typeface="ＭＳ Ｐゴシック" charset="0"/>
                <a:cs typeface="Gill Sans"/>
                <a:sym typeface="Gill Sans" charset="0"/>
              </a:rPr>
              <a:t>t change with the data</a:t>
            </a:r>
          </a:p>
        </p:txBody>
      </p:sp>
      <p:pic>
        <p:nvPicPr>
          <p:cNvPr id="2" name="Picture 1"/>
          <p:cNvPicPr>
            <a:picLocks noChangeAspect="1"/>
          </p:cNvPicPr>
          <p:nvPr/>
        </p:nvPicPr>
        <p:blipFill>
          <a:blip r:embed="rId2"/>
          <a:stretch>
            <a:fillRect/>
          </a:stretch>
        </p:blipFill>
        <p:spPr>
          <a:xfrm>
            <a:off x="-1589" y="1524000"/>
            <a:ext cx="12190413"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p:cNvSpPr>
          <p:nvPr/>
        </p:nvSpPr>
        <p:spPr bwMode="auto">
          <a:xfrm>
            <a:off x="8260790" y="522387"/>
            <a:ext cx="3844717" cy="313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en-US" sz="3500" dirty="0">
                <a:solidFill>
                  <a:srgbClr val="000000"/>
                </a:solidFill>
                <a:latin typeface="Gill Sans" charset="0"/>
                <a:ea typeface="ＭＳ Ｐゴシック" charset="0"/>
                <a:cs typeface="Gill Sans" charset="0"/>
                <a:sym typeface="Gill Sans" charset="0"/>
              </a:rPr>
              <a:t>X Gradients</a:t>
            </a:r>
          </a:p>
          <a:p>
            <a:pPr defTabSz="765261" fontAlgn="base">
              <a:spcBef>
                <a:spcPct val="0"/>
              </a:spcBef>
              <a:spcAft>
                <a:spcPct val="0"/>
              </a:spcAft>
            </a:pPr>
            <a:r>
              <a:rPr lang="en-US" sz="3500" dirty="0">
                <a:solidFill>
                  <a:srgbClr val="000000"/>
                </a:solidFill>
                <a:latin typeface="Gill Sans" charset="0"/>
                <a:ea typeface="ＭＳ Ｐゴシック" charset="0"/>
                <a:cs typeface="Gill Sans" charset="0"/>
                <a:sym typeface="Gill Sans" charset="0"/>
              </a:rPr>
              <a:t>X Borders</a:t>
            </a:r>
          </a:p>
          <a:p>
            <a:pPr defTabSz="765261" fontAlgn="base">
              <a:spcBef>
                <a:spcPct val="0"/>
              </a:spcBef>
              <a:spcAft>
                <a:spcPct val="0"/>
              </a:spcAft>
            </a:pPr>
            <a:r>
              <a:rPr lang="en-US" sz="3500" dirty="0">
                <a:solidFill>
                  <a:srgbClr val="000000"/>
                </a:solidFill>
                <a:latin typeface="Gill Sans" charset="0"/>
                <a:ea typeface="ＭＳ Ｐゴシック" charset="0"/>
                <a:cs typeface="Gill Sans" charset="0"/>
                <a:sym typeface="Gill Sans" charset="0"/>
              </a:rPr>
              <a:t>X Backgrounds</a:t>
            </a:r>
          </a:p>
          <a:p>
            <a:pPr defTabSz="765261" fontAlgn="base">
              <a:spcBef>
                <a:spcPct val="0"/>
              </a:spcBef>
              <a:spcAft>
                <a:spcPct val="0"/>
              </a:spcAft>
            </a:pPr>
            <a:r>
              <a:rPr lang="en-US" sz="3500" dirty="0">
                <a:solidFill>
                  <a:srgbClr val="000000"/>
                </a:solidFill>
                <a:latin typeface="Gill Sans" charset="0"/>
                <a:ea typeface="ＭＳ Ｐゴシック" charset="0"/>
                <a:cs typeface="Gill Sans" charset="0"/>
                <a:sym typeface="Gill Sans" charset="0"/>
              </a:rPr>
              <a:t>X Shadows</a:t>
            </a:r>
          </a:p>
          <a:p>
            <a:pPr defTabSz="765261" fontAlgn="base">
              <a:spcBef>
                <a:spcPct val="0"/>
              </a:spcBef>
              <a:spcAft>
                <a:spcPct val="0"/>
              </a:spcAft>
            </a:pPr>
            <a:r>
              <a:rPr lang="en-US" sz="3500" dirty="0">
                <a:solidFill>
                  <a:srgbClr val="000000"/>
                </a:solidFill>
                <a:latin typeface="Gill Sans" charset="0"/>
                <a:ea typeface="ＭＳ Ｐゴシック" charset="0"/>
                <a:cs typeface="Gill Sans" charset="0"/>
                <a:sym typeface="Gill Sans" charset="0"/>
              </a:rPr>
              <a:t>X Gridlines</a:t>
            </a:r>
          </a:p>
          <a:p>
            <a:pPr defTabSz="765261" fontAlgn="base">
              <a:spcBef>
                <a:spcPct val="0"/>
              </a:spcBef>
              <a:spcAft>
                <a:spcPct val="0"/>
              </a:spcAft>
            </a:pPr>
            <a:r>
              <a:rPr lang="en-US" sz="3500" dirty="0">
                <a:solidFill>
                  <a:srgbClr val="000000"/>
                </a:solidFill>
                <a:latin typeface="Gill Sans" charset="0"/>
                <a:ea typeface="ＭＳ Ｐゴシック" charset="0"/>
                <a:cs typeface="Gill Sans" charset="0"/>
                <a:sym typeface="Gill Sans" charset="0"/>
              </a:rPr>
              <a:t>X Colours</a:t>
            </a:r>
          </a:p>
          <a:p>
            <a:pPr defTabSz="765261" fontAlgn="base">
              <a:spcBef>
                <a:spcPct val="0"/>
              </a:spcBef>
              <a:spcAft>
                <a:spcPct val="0"/>
              </a:spcAft>
            </a:pPr>
            <a:endParaRPr lang="en-US" sz="3500" dirty="0">
              <a:solidFill>
                <a:srgbClr val="000000"/>
              </a:solidFill>
              <a:latin typeface="Gill Sans" charset="0"/>
              <a:ea typeface="ＭＳ Ｐゴシック" charset="0"/>
              <a:cs typeface="Gill Sans" charset="0"/>
              <a:sym typeface="Gill Sans" charset="0"/>
            </a:endParaRPr>
          </a:p>
        </p:txBody>
      </p:sp>
      <p:pic>
        <p:nvPicPr>
          <p:cNvPr id="2" name="Picture 1"/>
          <p:cNvPicPr>
            <a:picLocks noChangeAspect="1"/>
          </p:cNvPicPr>
          <p:nvPr/>
        </p:nvPicPr>
        <p:blipFill>
          <a:blip r:embed="rId2"/>
          <a:stretch>
            <a:fillRect/>
          </a:stretch>
        </p:blipFill>
        <p:spPr>
          <a:xfrm>
            <a:off x="0" y="-76200"/>
            <a:ext cx="6181640" cy="7772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788" y="0"/>
            <a:ext cx="6096000" cy="76647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480" y="-1"/>
            <a:ext cx="6041691" cy="75964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p:cNvSpPr>
          <p:nvPr/>
        </p:nvSpPr>
        <p:spPr bwMode="auto">
          <a:xfrm>
            <a:off x="6399212" y="838200"/>
            <a:ext cx="5582577" cy="3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lnSpc>
                <a:spcPct val="110000"/>
              </a:lnSpc>
              <a:spcBef>
                <a:spcPct val="0"/>
              </a:spcBef>
              <a:spcAft>
                <a:spcPct val="0"/>
              </a:spcAft>
            </a:pPr>
            <a:r>
              <a:rPr lang="en-US" sz="2500" dirty="0">
                <a:solidFill>
                  <a:srgbClr val="676767"/>
                </a:solidFill>
                <a:latin typeface="Segoe Script" charset="0"/>
                <a:ea typeface="ＭＳ Ｐゴシック" charset="0"/>
                <a:cs typeface="Segoe Script" charset="0"/>
                <a:sym typeface="Segoe Script" charset="0"/>
              </a:rPr>
              <a:t>HTML doesn</a:t>
            </a:r>
            <a:r>
              <a:rPr lang="ja-JP" altLang="en-US" sz="2500" dirty="0">
                <a:solidFill>
                  <a:srgbClr val="676767"/>
                </a:solidFill>
                <a:latin typeface="Arial"/>
                <a:ea typeface="ＭＳ Ｐゴシック" charset="0"/>
                <a:cs typeface="Segoe Script" charset="0"/>
                <a:sym typeface="Segoe Script" charset="0"/>
              </a:rPr>
              <a:t>’</a:t>
            </a:r>
            <a:r>
              <a:rPr lang="en-US" sz="2500" dirty="0">
                <a:solidFill>
                  <a:srgbClr val="676767"/>
                </a:solidFill>
                <a:latin typeface="Segoe Script" charset="0"/>
                <a:ea typeface="ＭＳ Ｐゴシック" charset="0"/>
                <a:cs typeface="Segoe Script" charset="0"/>
                <a:sym typeface="Segoe Script" charset="0"/>
              </a:rPr>
              <a:t>t has a &lt;strong&gt;</a:t>
            </a:r>
          </a:p>
          <a:p>
            <a:pPr defTabSz="765261" fontAlgn="base">
              <a:lnSpc>
                <a:spcPct val="110000"/>
              </a:lnSpc>
              <a:spcBef>
                <a:spcPct val="0"/>
              </a:spcBef>
              <a:spcAft>
                <a:spcPct val="0"/>
              </a:spcAft>
            </a:pPr>
            <a:r>
              <a:rPr lang="en-US" sz="2500" dirty="0">
                <a:solidFill>
                  <a:srgbClr val="676767"/>
                </a:solidFill>
                <a:latin typeface="Segoe Script" charset="0"/>
                <a:ea typeface="ＭＳ Ｐゴシック" charset="0"/>
                <a:cs typeface="Segoe Script" charset="0"/>
                <a:sym typeface="Segoe Script" charset="0"/>
              </a:rPr>
              <a:t>tag but no &lt;weak&gt; tag. </a:t>
            </a:r>
          </a:p>
          <a:p>
            <a:pPr defTabSz="765261" fontAlgn="base">
              <a:lnSpc>
                <a:spcPct val="110000"/>
              </a:lnSpc>
              <a:spcBef>
                <a:spcPct val="0"/>
              </a:spcBef>
              <a:spcAft>
                <a:spcPct val="0"/>
              </a:spcAft>
            </a:pPr>
            <a:endParaRPr lang="en-US" sz="2500" dirty="0">
              <a:solidFill>
                <a:srgbClr val="676767"/>
              </a:solidFill>
              <a:latin typeface="Segoe Script" charset="0"/>
              <a:ea typeface="ＭＳ Ｐゴシック" charset="0"/>
              <a:cs typeface="Segoe Script" charset="0"/>
              <a:sym typeface="Segoe Script" charset="0"/>
            </a:endParaRPr>
          </a:p>
          <a:p>
            <a:pPr defTabSz="765261" fontAlgn="base">
              <a:lnSpc>
                <a:spcPct val="110000"/>
              </a:lnSpc>
              <a:spcBef>
                <a:spcPct val="0"/>
              </a:spcBef>
              <a:spcAft>
                <a:spcPct val="0"/>
              </a:spcAft>
            </a:pPr>
            <a:r>
              <a:rPr lang="en-US" sz="2500" dirty="0">
                <a:solidFill>
                  <a:srgbClr val="676767"/>
                </a:solidFill>
                <a:latin typeface="Segoe Script" charset="0"/>
                <a:ea typeface="ＭＳ Ｐゴシック" charset="0"/>
                <a:cs typeface="Segoe Script" charset="0"/>
                <a:sym typeface="Segoe Script" charset="0"/>
              </a:rPr>
              <a:t>As a result, we forget to </a:t>
            </a:r>
          </a:p>
          <a:p>
            <a:pPr defTabSz="765261" fontAlgn="base">
              <a:lnSpc>
                <a:spcPct val="110000"/>
              </a:lnSpc>
              <a:spcBef>
                <a:spcPct val="0"/>
              </a:spcBef>
              <a:spcAft>
                <a:spcPct val="0"/>
              </a:spcAft>
            </a:pPr>
            <a:r>
              <a:rPr lang="en-US" sz="2500" dirty="0">
                <a:solidFill>
                  <a:srgbClr val="676767"/>
                </a:solidFill>
                <a:latin typeface="Segoe Script" charset="0"/>
                <a:ea typeface="ＭＳ Ｐゴシック" charset="0"/>
                <a:cs typeface="Segoe Script" charset="0"/>
                <a:sym typeface="Segoe Script" charset="0"/>
              </a:rPr>
              <a:t>think about what</a:t>
            </a:r>
            <a:r>
              <a:rPr lang="ja-JP" altLang="en-US" sz="2500" dirty="0">
                <a:solidFill>
                  <a:srgbClr val="676767"/>
                </a:solidFill>
                <a:latin typeface="Arial"/>
                <a:ea typeface="ＭＳ Ｐゴシック" charset="0"/>
                <a:cs typeface="Segoe Script" charset="0"/>
                <a:sym typeface="Segoe Script" charset="0"/>
              </a:rPr>
              <a:t>’</a:t>
            </a:r>
            <a:r>
              <a:rPr lang="en-US" sz="2500" dirty="0">
                <a:solidFill>
                  <a:srgbClr val="676767"/>
                </a:solidFill>
                <a:latin typeface="Segoe Script" charset="0"/>
                <a:ea typeface="ＭＳ Ｐゴシック" charset="0"/>
                <a:cs typeface="Segoe Script" charset="0"/>
                <a:sym typeface="Segoe Script" charset="0"/>
              </a:rPr>
              <a:t>s </a:t>
            </a:r>
            <a:r>
              <a:rPr lang="en-US" sz="2500" dirty="0">
                <a:solidFill>
                  <a:srgbClr val="000000"/>
                </a:solidFill>
                <a:latin typeface="Segoe Script" charset="0"/>
                <a:ea typeface="ＭＳ Ｐゴシック" charset="0"/>
                <a:cs typeface="Segoe Script" charset="0"/>
                <a:sym typeface="Segoe Script" charset="0"/>
              </a:rPr>
              <a:t>less</a:t>
            </a:r>
            <a:r>
              <a:rPr lang="en-US" sz="2500" dirty="0">
                <a:solidFill>
                  <a:srgbClr val="676767"/>
                </a:solidFill>
                <a:latin typeface="Segoe Script" charset="0"/>
                <a:ea typeface="ＭＳ Ｐゴシック" charset="0"/>
                <a:cs typeface="Segoe Script" charset="0"/>
                <a:sym typeface="Segoe Script" charset="0"/>
              </a:rPr>
              <a:t> </a:t>
            </a:r>
          </a:p>
          <a:p>
            <a:pPr defTabSz="765261" fontAlgn="base">
              <a:lnSpc>
                <a:spcPct val="110000"/>
              </a:lnSpc>
              <a:spcBef>
                <a:spcPct val="0"/>
              </a:spcBef>
              <a:spcAft>
                <a:spcPct val="0"/>
              </a:spcAft>
            </a:pPr>
            <a:r>
              <a:rPr lang="en-US" sz="2500" dirty="0">
                <a:solidFill>
                  <a:srgbClr val="000000"/>
                </a:solidFill>
                <a:latin typeface="Segoe Script" charset="0"/>
                <a:ea typeface="ＭＳ Ｐゴシック" charset="0"/>
                <a:cs typeface="Segoe Script" charset="0"/>
                <a:sym typeface="Segoe Script" charset="0"/>
              </a:rPr>
              <a:t>important</a:t>
            </a:r>
            <a:r>
              <a:rPr lang="en-US" sz="2500" dirty="0">
                <a:solidFill>
                  <a:srgbClr val="676767"/>
                </a:solidFill>
                <a:latin typeface="Segoe Script" charset="0"/>
                <a:ea typeface="ＭＳ Ｐゴシック" charset="0"/>
                <a:cs typeface="Segoe Script" charset="0"/>
                <a:sym typeface="Segoe Script" charset="0"/>
              </a:rPr>
              <a:t> on the screen. </a:t>
            </a:r>
            <a:endParaRPr lang="en-US" sz="2500" dirty="0" smtClean="0">
              <a:solidFill>
                <a:srgbClr val="676767"/>
              </a:solidFill>
              <a:latin typeface="Segoe Script" charset="0"/>
              <a:ea typeface="ＭＳ Ｐゴシック" charset="0"/>
              <a:cs typeface="Segoe Script" charset="0"/>
              <a:sym typeface="Segoe Script" charset="0"/>
            </a:endParaRPr>
          </a:p>
          <a:p>
            <a:pPr defTabSz="765261" fontAlgn="base">
              <a:lnSpc>
                <a:spcPct val="110000"/>
              </a:lnSpc>
              <a:spcBef>
                <a:spcPct val="0"/>
              </a:spcBef>
              <a:spcAft>
                <a:spcPct val="0"/>
              </a:spcAft>
            </a:pPr>
            <a:endParaRPr lang="en-US" sz="2500" dirty="0">
              <a:solidFill>
                <a:srgbClr val="676767"/>
              </a:solidFill>
              <a:latin typeface="Segoe Script" charset="0"/>
              <a:ea typeface="ＭＳ Ｐゴシック" charset="0"/>
              <a:cs typeface="Segoe Script" charset="0"/>
              <a:sym typeface="Segoe Script" charset="0"/>
            </a:endParaRPr>
          </a:p>
          <a:p>
            <a:pPr defTabSz="765261" fontAlgn="base">
              <a:lnSpc>
                <a:spcPct val="110000"/>
              </a:lnSpc>
              <a:spcBef>
                <a:spcPct val="0"/>
              </a:spcBef>
              <a:spcAft>
                <a:spcPct val="0"/>
              </a:spcAft>
            </a:pPr>
            <a:r>
              <a:rPr lang="en-US" sz="2500" dirty="0" smtClean="0">
                <a:solidFill>
                  <a:srgbClr val="676767"/>
                </a:solidFill>
                <a:latin typeface="Segoe Script" charset="0"/>
                <a:ea typeface="ＭＳ Ｐゴシック" charset="0"/>
                <a:cs typeface="Segoe Script" charset="0"/>
                <a:sym typeface="Segoe Script" charset="0"/>
              </a:rPr>
              <a:t>Ryan Singer, </a:t>
            </a:r>
            <a:endParaRPr lang="en-US" sz="2500" dirty="0">
              <a:solidFill>
                <a:srgbClr val="676767"/>
              </a:solidFill>
              <a:latin typeface="Segoe Script" charset="0"/>
              <a:ea typeface="ＭＳ Ｐゴシック" charset="0"/>
              <a:cs typeface="Segoe Script" charset="0"/>
              <a:sym typeface="Segoe Script" charset="0"/>
            </a:endParaRPr>
          </a:p>
          <a:p>
            <a:pPr defTabSz="765261" fontAlgn="base">
              <a:lnSpc>
                <a:spcPct val="110000"/>
              </a:lnSpc>
              <a:spcBef>
                <a:spcPct val="0"/>
              </a:spcBef>
              <a:spcAft>
                <a:spcPct val="0"/>
              </a:spcAft>
            </a:pPr>
            <a:endParaRPr lang="en-US" sz="2500" dirty="0">
              <a:solidFill>
                <a:srgbClr val="676767"/>
              </a:solidFill>
              <a:latin typeface="Segoe Script" charset="0"/>
              <a:ea typeface="ＭＳ Ｐゴシック" charset="0"/>
              <a:cs typeface="Segoe Script" charset="0"/>
              <a:sym typeface="Segoe Script" charset="0"/>
            </a:endParaRPr>
          </a:p>
          <a:p>
            <a:pPr defTabSz="765261" fontAlgn="base">
              <a:lnSpc>
                <a:spcPct val="110000"/>
              </a:lnSpc>
              <a:spcBef>
                <a:spcPct val="0"/>
              </a:spcBef>
              <a:spcAft>
                <a:spcPct val="0"/>
              </a:spcAft>
            </a:pPr>
            <a:endParaRPr lang="en-US" sz="2500" dirty="0">
              <a:solidFill>
                <a:srgbClr val="676767"/>
              </a:solidFill>
              <a:latin typeface="Segoe Script" charset="0"/>
              <a:ea typeface="ＭＳ Ｐゴシック" charset="0"/>
              <a:cs typeface="Segoe Script" charset="0"/>
              <a:sym typeface="Segoe Script" charset="0"/>
            </a:endParaRPr>
          </a:p>
        </p:txBody>
      </p:sp>
      <p:pic>
        <p:nvPicPr>
          <p:cNvPr id="2" name="Picture 1"/>
          <p:cNvPicPr>
            <a:picLocks noChangeAspect="1"/>
          </p:cNvPicPr>
          <p:nvPr/>
        </p:nvPicPr>
        <p:blipFill>
          <a:blip r:embed="rId2"/>
          <a:stretch>
            <a:fillRect/>
          </a:stretch>
        </p:blipFill>
        <p:spPr>
          <a:xfrm>
            <a:off x="0" y="0"/>
            <a:ext cx="4701662"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4" y="-76200"/>
            <a:ext cx="6019906" cy="75690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p:cNvSpPr>
          <p:nvPr/>
        </p:nvSpPr>
        <p:spPr bwMode="auto">
          <a:xfrm>
            <a:off x="8260790" y="1178719"/>
            <a:ext cx="3844717" cy="182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en-US" sz="3500" dirty="0">
                <a:solidFill>
                  <a:srgbClr val="000000"/>
                </a:solidFill>
                <a:latin typeface="Gill Sans" charset="0"/>
                <a:ea typeface="ＭＳ Ｐゴシック" charset="0"/>
                <a:cs typeface="Gill Sans" charset="0"/>
                <a:sym typeface="Gill Sans" charset="0"/>
              </a:rPr>
              <a:t>Now let</a:t>
            </a:r>
            <a:r>
              <a:rPr lang="ja-JP" altLang="en-US" sz="3500">
                <a:solidFill>
                  <a:srgbClr val="000000"/>
                </a:solidFill>
                <a:latin typeface="Arial"/>
                <a:ea typeface="ＭＳ Ｐゴシック" charset="0"/>
                <a:cs typeface="Gill Sans" charset="0"/>
                <a:sym typeface="Gill Sans" charset="0"/>
              </a:rPr>
              <a:t>’</a:t>
            </a:r>
            <a:r>
              <a:rPr lang="en-US" sz="3500" dirty="0">
                <a:solidFill>
                  <a:srgbClr val="000000"/>
                </a:solidFill>
                <a:latin typeface="Gill Sans" charset="0"/>
                <a:ea typeface="ＭＳ Ｐゴシック" charset="0"/>
                <a:cs typeface="Gill Sans" charset="0"/>
                <a:sym typeface="Gill Sans" charset="0"/>
              </a:rPr>
              <a:t>s add in the necessary distinctions</a:t>
            </a:r>
          </a:p>
          <a:p>
            <a:pPr defTabSz="765261" fontAlgn="base">
              <a:spcBef>
                <a:spcPct val="0"/>
              </a:spcBef>
              <a:spcAft>
                <a:spcPct val="0"/>
              </a:spcAft>
            </a:pPr>
            <a:endParaRPr lang="en-US" sz="3500" dirty="0">
              <a:solidFill>
                <a:srgbClr val="000000"/>
              </a:solidFill>
              <a:latin typeface="Gill Sans" charset="0"/>
              <a:ea typeface="ＭＳ Ｐゴシック" charset="0"/>
              <a:cs typeface="Gill Sans" charset="0"/>
              <a:sym typeface="Gill Sans" charset="0"/>
            </a:endParaRPr>
          </a:p>
        </p:txBody>
      </p:sp>
      <p:pic>
        <p:nvPicPr>
          <p:cNvPr id="2" name="Picture 1"/>
          <p:cNvPicPr>
            <a:picLocks noChangeAspect="1"/>
          </p:cNvPicPr>
          <p:nvPr/>
        </p:nvPicPr>
        <p:blipFill>
          <a:blip r:embed="rId2"/>
          <a:stretch>
            <a:fillRect/>
          </a:stretch>
        </p:blipFill>
        <p:spPr>
          <a:xfrm>
            <a:off x="20097" y="0"/>
            <a:ext cx="6074315" cy="76720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20" y="-1"/>
            <a:ext cx="6103332" cy="76394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6094412" cy="76627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p:cNvSpPr>
          <p:nvPr/>
        </p:nvSpPr>
        <p:spPr bwMode="auto">
          <a:xfrm>
            <a:off x="916542" y="1116212"/>
            <a:ext cx="8522655" cy="2598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defTabSz="765261" fontAlgn="base">
              <a:spcBef>
                <a:spcPct val="0"/>
              </a:spcBef>
              <a:spcAft>
                <a:spcPct val="0"/>
              </a:spcAft>
            </a:pPr>
            <a:r>
              <a:rPr lang="en-US" sz="4000" dirty="0">
                <a:solidFill>
                  <a:srgbClr val="333333"/>
                </a:solidFill>
                <a:latin typeface="American Typewriter" charset="0"/>
                <a:ea typeface="ＭＳ Ｐゴシック" charset="0"/>
                <a:cs typeface="American Typewriter" charset="0"/>
                <a:sym typeface="American Typewriter" charset="0"/>
              </a:rPr>
              <a:t>Be </a:t>
            </a:r>
            <a:r>
              <a:rPr lang="en-US" sz="4000" b="1" dirty="0">
                <a:solidFill>
                  <a:srgbClr val="191919"/>
                </a:solidFill>
                <a:latin typeface="American Typewriter" charset="0"/>
                <a:ea typeface="ＭＳ Ｐゴシック" charset="0"/>
                <a:cs typeface="American Typewriter" charset="0"/>
                <a:sym typeface="American Typewriter" charset="0"/>
              </a:rPr>
              <a:t>clear</a:t>
            </a:r>
            <a:r>
              <a:rPr lang="en-US" sz="4000" dirty="0">
                <a:solidFill>
                  <a:srgbClr val="333333"/>
                </a:solidFill>
                <a:latin typeface="American Typewriter" charset="0"/>
                <a:ea typeface="ＭＳ Ｐゴシック" charset="0"/>
                <a:cs typeface="American Typewriter" charset="0"/>
                <a:sym typeface="American Typewriter" charset="0"/>
              </a:rPr>
              <a:t> first and </a:t>
            </a:r>
            <a:r>
              <a:rPr lang="en-US" sz="4000" b="1" dirty="0">
                <a:solidFill>
                  <a:srgbClr val="000000"/>
                </a:solidFill>
                <a:latin typeface="American Typewriter" charset="0"/>
                <a:ea typeface="ＭＳ Ｐゴシック" charset="0"/>
                <a:cs typeface="American Typewriter" charset="0"/>
                <a:sym typeface="American Typewriter" charset="0"/>
              </a:rPr>
              <a:t>clever</a:t>
            </a:r>
            <a:r>
              <a:rPr lang="en-US" sz="4000" dirty="0">
                <a:solidFill>
                  <a:srgbClr val="333333"/>
                </a:solidFill>
                <a:latin typeface="American Typewriter" charset="0"/>
                <a:ea typeface="ＭＳ Ｐゴシック" charset="0"/>
                <a:cs typeface="American Typewriter" charset="0"/>
                <a:sym typeface="American Typewriter" charset="0"/>
              </a:rPr>
              <a:t> second. If you have to throw one of those out, throw out </a:t>
            </a:r>
            <a:r>
              <a:rPr lang="en-US" sz="4000" b="1" dirty="0">
                <a:solidFill>
                  <a:srgbClr val="000000"/>
                </a:solidFill>
                <a:latin typeface="American Typewriter" charset="0"/>
                <a:ea typeface="ＭＳ Ｐゴシック" charset="0"/>
                <a:cs typeface="American Typewriter" charset="0"/>
                <a:sym typeface="American Typewriter" charset="0"/>
              </a:rPr>
              <a:t>clever</a:t>
            </a:r>
            <a:r>
              <a:rPr lang="en-US" sz="4000" dirty="0">
                <a:solidFill>
                  <a:srgbClr val="333333"/>
                </a:solidFill>
                <a:latin typeface="American Typewriter" charset="0"/>
                <a:ea typeface="ＭＳ Ｐゴシック" charset="0"/>
                <a:cs typeface="American Typewriter" charset="0"/>
                <a:sym typeface="American Typewriter" charset="0"/>
              </a:rPr>
              <a:t>.</a:t>
            </a:r>
          </a:p>
          <a:p>
            <a:pPr defTabSz="765261" fontAlgn="base">
              <a:spcBef>
                <a:spcPct val="0"/>
              </a:spcBef>
              <a:spcAft>
                <a:spcPct val="0"/>
              </a:spcAft>
            </a:pPr>
            <a:r>
              <a:rPr lang="en-US" sz="4000" dirty="0">
                <a:solidFill>
                  <a:srgbClr val="333333"/>
                </a:solidFill>
                <a:latin typeface="American Typewriter" charset="0"/>
                <a:ea typeface="ＭＳ Ｐゴシック" charset="0"/>
                <a:cs typeface="American Typewriter" charset="0"/>
                <a:sym typeface="American Typewriter" charset="0"/>
              </a:rPr>
              <a:t>- Jason Fried</a:t>
            </a:r>
          </a:p>
        </p:txBody>
      </p:sp>
      <p:sp>
        <p:nvSpPr>
          <p:cNvPr id="16387" name="Rectangle 3"/>
          <p:cNvSpPr>
            <a:spLocks/>
          </p:cNvSpPr>
          <p:nvPr/>
        </p:nvSpPr>
        <p:spPr bwMode="auto">
          <a:xfrm>
            <a:off x="559449" y="1459810"/>
            <a:ext cx="256480" cy="23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defTabSz="765261" fontAlgn="base">
              <a:lnSpc>
                <a:spcPts val="1255"/>
              </a:lnSpc>
              <a:spcBef>
                <a:spcPct val="0"/>
              </a:spcBef>
              <a:spcAft>
                <a:spcPct val="0"/>
              </a:spcAft>
            </a:pPr>
            <a:r>
              <a:rPr lang="ja-JP" altLang="en-US" sz="4000">
                <a:solidFill>
                  <a:srgbClr val="333333"/>
                </a:solidFill>
                <a:latin typeface="Arial"/>
                <a:ea typeface="ＭＳ Ｐゴシック" charset="0"/>
                <a:cs typeface="American Typewriter" charset="0"/>
                <a:sym typeface="American Typewriter" charset="0"/>
              </a:rPr>
              <a:t>“</a:t>
            </a:r>
            <a:endParaRPr lang="en-US" sz="4000" dirty="0">
              <a:solidFill>
                <a:srgbClr val="333333"/>
              </a:solidFill>
              <a:latin typeface="American Typewriter" charset="0"/>
              <a:ea typeface="ＭＳ Ｐゴシック" charset="0"/>
              <a:cs typeface="American Typewriter" charset="0"/>
              <a:sym typeface="American Typewriter" charset="0"/>
            </a:endParaRPr>
          </a:p>
        </p:txBody>
      </p:sp>
      <p:pic>
        <p:nvPicPr>
          <p:cNvPr id="2" name="Picture 1"/>
          <p:cNvPicPr>
            <a:picLocks noChangeAspect="1"/>
          </p:cNvPicPr>
          <p:nvPr/>
        </p:nvPicPr>
        <p:blipFill>
          <a:blip r:embed="rId2"/>
          <a:stretch>
            <a:fillRect/>
          </a:stretch>
        </p:blipFill>
        <p:spPr>
          <a:xfrm>
            <a:off x="9068246" y="3107114"/>
            <a:ext cx="3122613" cy="37508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6612" y="0"/>
            <a:ext cx="9829800" cy="8707397"/>
          </a:xfrm>
          <a:prstGeom prst="rect">
            <a:avLst/>
          </a:prstGeom>
        </p:spPr>
      </p:pic>
      <p:sp>
        <p:nvSpPr>
          <p:cNvPr id="6" name="Rectangle 5"/>
          <p:cNvSpPr/>
          <p:nvPr/>
        </p:nvSpPr>
        <p:spPr>
          <a:xfrm>
            <a:off x="8761412" y="3733800"/>
            <a:ext cx="1426856" cy="646331"/>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dirty="0" smtClean="0">
                <a:latin typeface="Futura Sketch"/>
              </a:rPr>
              <a:t>CLOSING </a:t>
            </a:r>
          </a:p>
          <a:p>
            <a:r>
              <a:rPr lang="en-US" dirty="0" smtClean="0">
                <a:latin typeface="Futura Sketch"/>
              </a:rPr>
              <a:t>POINTS</a:t>
            </a:r>
            <a:endParaRPr lang="en-US" dirty="0">
              <a:latin typeface="Futura Sketch"/>
            </a:endParaRPr>
          </a:p>
        </p:txBody>
      </p:sp>
    </p:spTree>
    <p:extLst>
      <p:ext uri="{BB962C8B-B14F-4D97-AF65-F5344CB8AC3E}">
        <p14:creationId xmlns:p14="http://schemas.microsoft.com/office/powerpoint/2010/main" val="341291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1"/>
          <p:cNvSpPr>
            <a:spLocks/>
          </p:cNvSpPr>
          <p:nvPr/>
        </p:nvSpPr>
        <p:spPr bwMode="auto">
          <a:xfrm>
            <a:off x="701639" y="3164160"/>
            <a:ext cx="10772180"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smtClean="0">
                <a:solidFill>
                  <a:srgbClr val="000000"/>
                </a:solidFill>
                <a:latin typeface="Futura LT Bold" charset="0"/>
                <a:ea typeface="ＭＳ Ｐゴシック" charset="0"/>
                <a:cs typeface="Futura LT Bold" charset="0"/>
                <a:sym typeface="Futura LT Bold" charset="0"/>
              </a:rPr>
              <a:t>1. THEY HAVE TO SAY SOMETHING</a:t>
            </a:r>
            <a:endParaRPr lang="en-US" sz="3500" spc="753" dirty="0">
              <a:solidFill>
                <a:srgbClr val="000000"/>
              </a:solidFill>
              <a:latin typeface="Futura LT Bold" charset="0"/>
              <a:ea typeface="ＭＳ Ｐゴシック" charset="0"/>
              <a:cs typeface="Futura LT Bold" charset="0"/>
              <a:sym typeface="Futura LT Bold" charset="0"/>
            </a:endParaRPr>
          </a:p>
        </p:txBody>
      </p:sp>
      <p:sp>
        <p:nvSpPr>
          <p:cNvPr id="103426" name="Rectangle 2"/>
          <p:cNvSpPr>
            <a:spLocks/>
          </p:cNvSpPr>
          <p:nvPr/>
        </p:nvSpPr>
        <p:spPr bwMode="auto">
          <a:xfrm>
            <a:off x="1630731" y="3906738"/>
            <a:ext cx="9284457"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000" dirty="0" smtClean="0">
                <a:solidFill>
                  <a:srgbClr val="000000"/>
                </a:solidFill>
                <a:latin typeface="Segoe Script" charset="0"/>
                <a:ea typeface="ＭＳ Ｐゴシック" charset="0"/>
                <a:cs typeface="Segoe Script" charset="0"/>
                <a:sym typeface="Segoe Script" charset="0"/>
              </a:rPr>
              <a:t>The worst visualisations are the ones you look at just think “heh</a:t>
            </a:r>
            <a:r>
              <a:rPr lang="en-US" sz="3000" dirty="0">
                <a:solidFill>
                  <a:srgbClr val="000000"/>
                </a:solidFill>
                <a:latin typeface="Segoe Script" charset="0"/>
                <a:ea typeface="ＭＳ Ｐゴシック" charset="0"/>
                <a:cs typeface="Segoe Script" charset="0"/>
                <a:sym typeface="Segoe Script" charset="0"/>
              </a:rPr>
              <a:t>.</a:t>
            </a:r>
            <a:r>
              <a:rPr lang="en-US" sz="3000" dirty="0" smtClean="0">
                <a:solidFill>
                  <a:srgbClr val="000000"/>
                </a:solidFill>
                <a:latin typeface="Segoe Script" charset="0"/>
                <a:ea typeface="ＭＳ Ｐゴシック" charset="0"/>
                <a:cs typeface="Segoe Script" charset="0"/>
                <a:sym typeface="Segoe Script" charset="0"/>
              </a:rPr>
              <a:t>”</a:t>
            </a:r>
            <a:endParaRPr lang="en-US" sz="3000" dirty="0">
              <a:solidFill>
                <a:srgbClr val="000000"/>
              </a:solidFill>
              <a:latin typeface="Segoe Script" charset="0"/>
              <a:ea typeface="ＭＳ Ｐゴシック" charset="0"/>
              <a:cs typeface="Segoe Script" charset="0"/>
              <a:sym typeface="Segoe Script" charset="0"/>
            </a:endParaRPr>
          </a:p>
        </p:txBody>
      </p:sp>
    </p:spTree>
    <p:extLst>
      <p:ext uri="{BB962C8B-B14F-4D97-AF65-F5344CB8AC3E}">
        <p14:creationId xmlns:p14="http://schemas.microsoft.com/office/powerpoint/2010/main" val="229036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17" y="-1219200"/>
            <a:ext cx="12188825" cy="9748680"/>
          </a:xfrm>
          <a:prstGeom prst="rect">
            <a:avLst/>
          </a:prstGeom>
        </p:spPr>
      </p:pic>
      <p:sp>
        <p:nvSpPr>
          <p:cNvPr id="102402" name="Rectangle 2"/>
          <p:cNvSpPr>
            <a:spLocks/>
          </p:cNvSpPr>
          <p:nvPr/>
        </p:nvSpPr>
        <p:spPr bwMode="auto">
          <a:xfrm>
            <a:off x="-23806" y="5777512"/>
            <a:ext cx="12224534" cy="1125141"/>
          </a:xfrm>
          <a:prstGeom prst="rect">
            <a:avLst/>
          </a:prstGeom>
          <a:solidFill>
            <a:schemeClr val="accent1">
              <a:alpha val="64705"/>
            </a:scheme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300" dirty="0">
                <a:solidFill>
                  <a:srgbClr val="FFFFFF"/>
                </a:solidFill>
                <a:latin typeface="Segoe Script" charset="0"/>
                <a:ea typeface="ＭＳ Ｐゴシック" charset="0"/>
                <a:cs typeface="Segoe Script" charset="0"/>
                <a:sym typeface="Segoe Script" charset="0"/>
              </a:rPr>
              <a:t>Looks good, but makes very little sense.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1"/>
          <p:cNvSpPr>
            <a:spLocks/>
          </p:cNvSpPr>
          <p:nvPr/>
        </p:nvSpPr>
        <p:spPr bwMode="auto">
          <a:xfrm>
            <a:off x="451144" y="3164160"/>
            <a:ext cx="11273148"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smtClean="0">
                <a:solidFill>
                  <a:srgbClr val="000000"/>
                </a:solidFill>
                <a:latin typeface="Futura LT Bold" charset="0"/>
                <a:ea typeface="ＭＳ Ｐゴシック" charset="0"/>
                <a:cs typeface="Futura LT Bold" charset="0"/>
                <a:sym typeface="Futura LT Bold" charset="0"/>
              </a:rPr>
              <a:t>2. DASHBOARDS </a:t>
            </a:r>
            <a:r>
              <a:rPr lang="en-US" sz="3500" spc="753" dirty="0">
                <a:solidFill>
                  <a:srgbClr val="000000"/>
                </a:solidFill>
                <a:latin typeface="Futura LT Bold" charset="0"/>
                <a:ea typeface="ＭＳ Ｐゴシック" charset="0"/>
                <a:cs typeface="Futura LT Bold" charset="0"/>
                <a:sym typeface="Futura LT Bold" charset="0"/>
              </a:rPr>
              <a:t>&amp; VISUALS EVOLVE</a:t>
            </a:r>
          </a:p>
        </p:txBody>
      </p:sp>
      <p:sp>
        <p:nvSpPr>
          <p:cNvPr id="103426" name="Rectangle 2"/>
          <p:cNvSpPr>
            <a:spLocks/>
          </p:cNvSpPr>
          <p:nvPr/>
        </p:nvSpPr>
        <p:spPr bwMode="auto">
          <a:xfrm>
            <a:off x="1630731" y="3906738"/>
            <a:ext cx="9284457" cy="1089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765261" fontAlgn="base">
              <a:spcBef>
                <a:spcPct val="0"/>
              </a:spcBef>
              <a:spcAft>
                <a:spcPct val="0"/>
              </a:spcAft>
            </a:pPr>
            <a:r>
              <a:rPr lang="en-US" sz="3000" dirty="0">
                <a:solidFill>
                  <a:srgbClr val="000000"/>
                </a:solidFill>
                <a:latin typeface="Segoe Script" charset="0"/>
                <a:ea typeface="ＭＳ Ｐゴシック" charset="0"/>
                <a:cs typeface="Segoe Script" charset="0"/>
                <a:sym typeface="Segoe Script" charset="0"/>
              </a:rPr>
              <a:t>They only make sense when you have enough </a:t>
            </a:r>
            <a:r>
              <a:rPr lang="en-US" sz="3000" dirty="0" smtClean="0">
                <a:solidFill>
                  <a:srgbClr val="000000"/>
                </a:solidFill>
                <a:latin typeface="Segoe Script" charset="0"/>
                <a:ea typeface="ＭＳ Ｐゴシック" charset="0"/>
                <a:cs typeface="Segoe Script" charset="0"/>
                <a:sym typeface="Segoe Script" charset="0"/>
              </a:rPr>
              <a:t>data. You don’t need it at the start.</a:t>
            </a:r>
            <a:endParaRPr lang="en-US" sz="3000" dirty="0">
              <a:solidFill>
                <a:srgbClr val="000000"/>
              </a:solidFill>
              <a:latin typeface="Segoe Script" charset="0"/>
              <a:ea typeface="ＭＳ Ｐゴシック" charset="0"/>
              <a:cs typeface="Segoe Script" charset="0"/>
              <a:sym typeface="Segoe Script"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p:cNvSpPr>
          <p:nvPr/>
        </p:nvSpPr>
        <p:spPr bwMode="auto">
          <a:xfrm>
            <a:off x="2873954" y="771006"/>
            <a:ext cx="6760824"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VANITY DASHBOARDS</a:t>
            </a:r>
          </a:p>
        </p:txBody>
      </p:sp>
      <p:pic>
        <p:nvPicPr>
          <p:cNvPr id="2" name="Picture 1"/>
          <p:cNvPicPr>
            <a:picLocks noChangeAspect="1"/>
          </p:cNvPicPr>
          <p:nvPr/>
        </p:nvPicPr>
        <p:blipFill>
          <a:blip r:embed="rId2"/>
          <a:stretch>
            <a:fillRect/>
          </a:stretch>
        </p:blipFill>
        <p:spPr>
          <a:xfrm>
            <a:off x="1979612" y="1945964"/>
            <a:ext cx="8189912" cy="49120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p:cNvSpPr>
          <p:nvPr/>
        </p:nvSpPr>
        <p:spPr bwMode="auto">
          <a:xfrm>
            <a:off x="2495647" y="771006"/>
            <a:ext cx="7518916"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START WITH THE BASICS</a:t>
            </a:r>
          </a:p>
        </p:txBody>
      </p:sp>
      <p:pic>
        <p:nvPicPr>
          <p:cNvPr id="2" name="Picture 1"/>
          <p:cNvPicPr>
            <a:picLocks noChangeAspect="1"/>
          </p:cNvPicPr>
          <p:nvPr/>
        </p:nvPicPr>
        <p:blipFill>
          <a:blip r:embed="rId2"/>
          <a:stretch>
            <a:fillRect/>
          </a:stretch>
        </p:blipFill>
        <p:spPr>
          <a:xfrm>
            <a:off x="1903412" y="1600200"/>
            <a:ext cx="8393112" cy="50338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1"/>
          <p:cNvSpPr>
            <a:spLocks/>
          </p:cNvSpPr>
          <p:nvPr/>
        </p:nvSpPr>
        <p:spPr bwMode="auto">
          <a:xfrm>
            <a:off x="1522301" y="771006"/>
            <a:ext cx="9464129"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ADD INSIGHT AS YOU NEED IT</a:t>
            </a:r>
          </a:p>
        </p:txBody>
      </p:sp>
      <p:pic>
        <p:nvPicPr>
          <p:cNvPr id="2" name="Picture 1"/>
          <p:cNvPicPr>
            <a:picLocks noChangeAspect="1"/>
          </p:cNvPicPr>
          <p:nvPr/>
        </p:nvPicPr>
        <p:blipFill>
          <a:blip r:embed="rId2"/>
          <a:stretch>
            <a:fillRect/>
          </a:stretch>
        </p:blipFill>
        <p:spPr>
          <a:xfrm>
            <a:off x="2055812" y="1961792"/>
            <a:ext cx="8126412" cy="488169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p:cNvSpPr>
          <p:nvPr/>
        </p:nvSpPr>
        <p:spPr bwMode="auto">
          <a:xfrm>
            <a:off x="876473" y="771006"/>
            <a:ext cx="10579819"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586" dirty="0">
                <a:solidFill>
                  <a:srgbClr val="000000"/>
                </a:solidFill>
                <a:latin typeface="Futura LT Bold" charset="0"/>
                <a:ea typeface="ＭＳ Ｐゴシック" charset="0"/>
                <a:cs typeface="Futura LT Bold" charset="0"/>
                <a:sym typeface="Futura LT Bold" charset="0"/>
              </a:rPr>
              <a:t>ADD A YEARLY VIEW, AFTER A YEAR</a:t>
            </a:r>
          </a:p>
        </p:txBody>
      </p:sp>
      <p:pic>
        <p:nvPicPr>
          <p:cNvPr id="2" name="Picture 1"/>
          <p:cNvPicPr>
            <a:picLocks noChangeAspect="1"/>
          </p:cNvPicPr>
          <p:nvPr/>
        </p:nvPicPr>
        <p:blipFill>
          <a:blip r:embed="rId2"/>
          <a:stretch>
            <a:fillRect/>
          </a:stretch>
        </p:blipFill>
        <p:spPr>
          <a:xfrm>
            <a:off x="2208212" y="1981200"/>
            <a:ext cx="7924800" cy="47548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p:cNvSpPr>
          <p:nvPr/>
        </p:nvSpPr>
        <p:spPr bwMode="auto">
          <a:xfrm>
            <a:off x="1470493" y="771006"/>
            <a:ext cx="9567745"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INCLUDE INSIGHTS &amp; ACTIONS</a:t>
            </a:r>
          </a:p>
        </p:txBody>
      </p:sp>
      <p:pic>
        <p:nvPicPr>
          <p:cNvPr id="2" name="Picture 1"/>
          <p:cNvPicPr>
            <a:picLocks noChangeAspect="1"/>
          </p:cNvPicPr>
          <p:nvPr/>
        </p:nvPicPr>
        <p:blipFill>
          <a:blip r:embed="rId2"/>
          <a:stretch>
            <a:fillRect/>
          </a:stretch>
        </p:blipFill>
        <p:spPr>
          <a:xfrm>
            <a:off x="1903412" y="1691640"/>
            <a:ext cx="8610600" cy="51663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p:cNvSpPr>
          <p:nvPr/>
        </p:nvSpPr>
        <p:spPr bwMode="auto">
          <a:xfrm>
            <a:off x="1063587" y="771006"/>
            <a:ext cx="10381557"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defTabSz="765261" fontAlgn="base">
              <a:spcBef>
                <a:spcPts val="1423"/>
              </a:spcBef>
              <a:spcAft>
                <a:spcPct val="0"/>
              </a:spcAft>
            </a:pPr>
            <a:r>
              <a:rPr lang="en-US" sz="3500" spc="753" dirty="0">
                <a:solidFill>
                  <a:srgbClr val="000000"/>
                </a:solidFill>
                <a:latin typeface="Futura LT Bold" charset="0"/>
                <a:ea typeface="ＭＳ Ｐゴシック" charset="0"/>
                <a:cs typeface="Futura LT Bold" charset="0"/>
                <a:sym typeface="Futura LT Bold" charset="0"/>
              </a:rPr>
              <a:t>CONSIDER ADDING PROJECTIONS</a:t>
            </a:r>
          </a:p>
        </p:txBody>
      </p:sp>
      <p:pic>
        <p:nvPicPr>
          <p:cNvPr id="2" name="Picture 1"/>
          <p:cNvPicPr>
            <a:picLocks noChangeAspect="1"/>
          </p:cNvPicPr>
          <p:nvPr/>
        </p:nvPicPr>
        <p:blipFill>
          <a:blip r:embed="rId2"/>
          <a:stretch>
            <a:fillRect/>
          </a:stretch>
        </p:blipFill>
        <p:spPr>
          <a:xfrm>
            <a:off x="1903412" y="1783080"/>
            <a:ext cx="8458200" cy="50749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8.jpeg"/></Relationships>
</file>

<file path=ppt/theme/_rels/theme4.xml.rels><?xml version="1.0" encoding="UTF-8" standalone="yes"?>
<Relationships xmlns="http://schemas.openxmlformats.org/package/2006/relationships"><Relationship Id="rId1" Type="http://schemas.openxmlformats.org/officeDocument/2006/relationships/image" Target="../media/image8.jpeg"/></Relationships>
</file>

<file path=ppt/theme/_rels/theme5.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OPN04_Traynor_v02">
  <a:themeElements>
    <a:clrScheme name="5-10387_MIX11_v02">
      <a:dk1>
        <a:srgbClr val="000000"/>
      </a:dk1>
      <a:lt1>
        <a:srgbClr val="FFFFFF"/>
      </a:lt1>
      <a:dk2>
        <a:srgbClr val="191919"/>
      </a:dk2>
      <a:lt2>
        <a:srgbClr val="F5F5F5"/>
      </a:lt2>
      <a:accent1>
        <a:srgbClr val="EB2027"/>
      </a:accent1>
      <a:accent2>
        <a:srgbClr val="46B4E6"/>
      </a:accent2>
      <a:accent3>
        <a:srgbClr val="FFFF04"/>
      </a:accent3>
      <a:accent4>
        <a:srgbClr val="808080"/>
      </a:accent4>
      <a:accent5>
        <a:srgbClr val="3F3F3F"/>
      </a:accent5>
      <a:accent6>
        <a:srgbClr val="12B612"/>
      </a:accent6>
      <a:hlink>
        <a:srgbClr val="46B4E6"/>
      </a:hlink>
      <a:folHlink>
        <a:srgbClr val="EB2027"/>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5-10387_MIX11_v02">
      <a:dk1>
        <a:srgbClr val="000000"/>
      </a:dk1>
      <a:lt1>
        <a:srgbClr val="FFFFFF"/>
      </a:lt1>
      <a:dk2>
        <a:srgbClr val="191919"/>
      </a:dk2>
      <a:lt2>
        <a:srgbClr val="F5F5F5"/>
      </a:lt2>
      <a:accent1>
        <a:srgbClr val="EB2027"/>
      </a:accent1>
      <a:accent2>
        <a:srgbClr val="46B4E6"/>
      </a:accent2>
      <a:accent3>
        <a:srgbClr val="FFFF04"/>
      </a:accent3>
      <a:accent4>
        <a:srgbClr val="808080"/>
      </a:accent4>
      <a:accent5>
        <a:srgbClr val="3F3F3F"/>
      </a:accent5>
      <a:accent6>
        <a:srgbClr val="12B612"/>
      </a:accent6>
      <a:hlink>
        <a:srgbClr val="46B4E6"/>
      </a:hlink>
      <a:folHlink>
        <a:srgbClr val="EB2027"/>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Section title copy 1">
  <a:themeElements>
    <a:clrScheme name="">
      <a:dk1>
        <a:srgbClr val="000000"/>
      </a:dk1>
      <a:lt1>
        <a:srgbClr val="000000"/>
      </a:lt1>
      <a:dk2>
        <a:srgbClr val="000000"/>
      </a:dk2>
      <a:lt2>
        <a:srgbClr val="808080"/>
      </a:lt2>
      <a:accent1>
        <a:srgbClr val="BBE0E3"/>
      </a:accent1>
      <a:accent2>
        <a:srgbClr val="333399"/>
      </a:accent2>
      <a:accent3>
        <a:srgbClr val="AAAAAA"/>
      </a:accent3>
      <a:accent4>
        <a:srgbClr val="000000"/>
      </a:accent4>
      <a:accent5>
        <a:srgbClr val="DAEDEF"/>
      </a:accent5>
      <a:accent6>
        <a:srgbClr val="2D2D8A"/>
      </a:accent6>
      <a:hlink>
        <a:srgbClr val="009999"/>
      </a:hlink>
      <a:folHlink>
        <a:srgbClr val="99CC00"/>
      </a:folHlink>
    </a:clrScheme>
    <a:fontScheme name="Section title copy 1">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Section title copy 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itle &amp; Subtitle copy">
  <a:themeElements>
    <a:clrScheme name="">
      <a:dk1>
        <a:srgbClr val="000000"/>
      </a:dk1>
      <a:lt1>
        <a:srgbClr val="FFDE00"/>
      </a:lt1>
      <a:dk2>
        <a:srgbClr val="000000"/>
      </a:dk2>
      <a:lt2>
        <a:srgbClr val="808080"/>
      </a:lt2>
      <a:accent1>
        <a:srgbClr val="BBE0E3"/>
      </a:accent1>
      <a:accent2>
        <a:srgbClr val="333399"/>
      </a:accent2>
      <a:accent3>
        <a:srgbClr val="FFECAA"/>
      </a:accent3>
      <a:accent4>
        <a:srgbClr val="000000"/>
      </a:accent4>
      <a:accent5>
        <a:srgbClr val="DAEDEF"/>
      </a:accent5>
      <a:accent6>
        <a:srgbClr val="2D2D8A"/>
      </a:accent6>
      <a:hlink>
        <a:srgbClr val="009999"/>
      </a:hlink>
      <a:folHlink>
        <a:srgbClr val="99CC00"/>
      </a:folHlink>
    </a:clrScheme>
    <a:fontScheme name="Title &amp; Subtitle copy">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Master #7">
  <a:themeElements>
    <a:clrScheme name="">
      <a:dk1>
        <a:srgbClr val="000000"/>
      </a:dk1>
      <a:lt1>
        <a:srgbClr val="FFFFFF"/>
      </a:lt1>
      <a:dk2>
        <a:srgbClr val="000000"/>
      </a:dk2>
      <a:lt2>
        <a:srgbClr val="000000"/>
      </a:lt2>
      <a:accent1>
        <a:srgbClr val="000000"/>
      </a:accent1>
      <a:accent2>
        <a:srgbClr val="333399"/>
      </a:accent2>
      <a:accent3>
        <a:srgbClr val="FFFFFF"/>
      </a:accent3>
      <a:accent4>
        <a:srgbClr val="000000"/>
      </a:accent4>
      <a:accent5>
        <a:srgbClr val="AAAAAA"/>
      </a:accent5>
      <a:accent6>
        <a:srgbClr val="2D2D8A"/>
      </a:accent6>
      <a:hlink>
        <a:srgbClr val="009999"/>
      </a:hlink>
      <a:folHlink>
        <a:srgbClr val="99CC00"/>
      </a:folHlink>
    </a:clrScheme>
    <a:fontScheme name="Master #7">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Master #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6f47b4a8328462bc33f8636622676104">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726d36c940286be0d152fc84c45d19b"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External 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readOnly="false" ma:default="" ma:fieldId="{59a4a0b0-ed64-4542-a55e-4a6c70bd0ce0}"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2011-04-14T07:00:00+00:00</Event_x0020_End_x0020_Date>
    <Event_x0020_Start_x0020_Date xmlns="2295e2e7-0eeb-498e-8716-217bb2ee6ee3">2011-04-12T07:00:00+00:00</Event_x0020_Start_x0020_Date>
    <MS_x0020_Speaker xmlns="2295e2e7-0eeb-498e-8716-217bb2ee6ee3">
      <UserInfo>
        <DisplayName/>
        <AccountId xsi:nil="true"/>
        <AccountType/>
      </UserInfo>
    </MS_x0020_Speaker>
    <External_x0020_Speaker xmlns="2295e2e7-0eeb-498e-8716-217bb2ee6ee3" xsi:nil="true"/>
    <Session_x0020_Code xmlns="2295e2e7-0eeb-498e-8716-217bb2ee6ee3">OPN04</Session_x0020_Code>
    <ProductTaxHTField0 xmlns="2295e2e7-0eeb-498e-8716-217bb2ee6ee3">
      <Terms xmlns="http://schemas.microsoft.com/office/infopath/2007/PartnerControls"/>
    </ProductTaxHTField0>
    <Presentation_x0020_Date xmlns="2295e2e7-0eeb-498e-8716-217bb2ee6ee3">2011-04-12T00:00:00</Presentation_x0020_Dat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Las Vegas</TermName>
          <TermId xmlns="http://schemas.microsoft.com/office/infopath/2007/PartnerControls">66540359-439f-41eb-a371-8b4c5897c6f3</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MIX</TermName>
          <TermId xmlns="http://schemas.microsoft.com/office/infopath/2007/PartnerControls">a76b9c48-178b-43cd-8766-08bc07195231</TermId>
        </TermInfo>
      </Terms>
    </Event1TaxHTField0>
    <AudienceTaxHTField0 xmlns="8b529f77-48ab-4581-b468-93f09345b8aa">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389e14a2-def5-4335-8627-c0368c2934a2</TermId>
        </TermInfo>
      </Terms>
    </AudienceTaxHTField0>
    <MS_x0020_Content_x0020_Owner xmlns="2295e2e7-0eeb-498e-8716-217bb2ee6ee3">
      <UserInfo>
        <DisplayName/>
        <AccountId xsi:nil="true"/>
        <AccountType/>
      </UserInfo>
    </MS_x0020_Content_x0020_Owner>
    <TaxCatchAll xmlns="2295e2e7-0eeb-498e-8716-217bb2ee6ee3">
      <Value>119</Value>
      <Value>118</Value>
      <Value>34</Value>
      <Value>88</Value>
    </TaxCatchAll>
    <Event_x0020_VenueTaxHTField0 xmlns="2295e2e7-0eeb-498e-8716-217bb2ee6ee3">
      <Terms xmlns="http://schemas.microsoft.com/office/infopath/2007/PartnerControls">
        <TermInfo xmlns="http://schemas.microsoft.com/office/infopath/2007/PartnerControls">
          <TermName xmlns="http://schemas.microsoft.com/office/infopath/2007/PartnerControls">Mandalay Bay Las Vegas,NV</TermName>
          <TermId xmlns="http://schemas.microsoft.com/office/infopath/2007/PartnerControls">fc459485-1b13-4ce3-bfeb-ea2ace2bf8f6</TermId>
        </TermInfo>
      </Terms>
    </Event_x0020_VenueTaxHTField0>
  </documentManagement>
</p:properties>
</file>

<file path=customXml/itemProps1.xml><?xml version="1.0" encoding="utf-8"?>
<ds:datastoreItem xmlns:ds="http://schemas.openxmlformats.org/officeDocument/2006/customXml" ds:itemID="{0FA3ED0D-98B7-4246-89A3-8FA787E1E7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40CDB59-0D44-4118-9735-89243C6AED60}">
  <ds:schemaRefs>
    <ds:schemaRef ds:uri="http://schemas.microsoft.com/sharepoint/v3/contenttype/forms"/>
  </ds:schemaRefs>
</ds:datastoreItem>
</file>

<file path=customXml/itemProps3.xml><?xml version="1.0" encoding="utf-8"?>
<ds:datastoreItem xmlns:ds="http://schemas.openxmlformats.org/officeDocument/2006/customXml" ds:itemID="{B33A9675-A3EC-4C06-92C3-78E6CFE1714A}">
  <ds:schemaRefs>
    <ds:schemaRef ds:uri="http://purl.org/dc/elements/1.1/"/>
    <ds:schemaRef ds:uri="http://schemas.microsoft.com/office/infopath/2007/PartnerControls"/>
    <ds:schemaRef ds:uri="http://purl.org/dc/dcmitype/"/>
    <ds:schemaRef ds:uri="http://schemas.microsoft.com/office/2006/documentManagement/types"/>
    <ds:schemaRef ds:uri="http://www.w3.org/XML/1998/namespace"/>
    <ds:schemaRef ds:uri="http://schemas.openxmlformats.org/package/2006/metadata/core-properties"/>
    <ds:schemaRef ds:uri="8b529f77-48ab-4581-b468-93f09345b8aa"/>
    <ds:schemaRef ds:uri="2295e2e7-0eeb-498e-8716-217bb2ee6ee3"/>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OPN04_Traynor_v02</Template>
  <TotalTime>124</TotalTime>
  <Words>2051</Words>
  <Application>Microsoft Office PowerPoint</Application>
  <PresentationFormat>Custom</PresentationFormat>
  <Paragraphs>288</Paragraphs>
  <Slides>112</Slides>
  <Notes>4</Notes>
  <HiddenSlides>0</HiddenSlides>
  <MMClips>0</MMClips>
  <ScaleCrop>false</ScaleCrop>
  <HeadingPairs>
    <vt:vector size="6" baseType="variant">
      <vt:variant>
        <vt:lpstr>Theme</vt:lpstr>
      </vt:variant>
      <vt:variant>
        <vt:i4>5</vt:i4>
      </vt:variant>
      <vt:variant>
        <vt:lpstr>Embedded OLE Servers</vt:lpstr>
      </vt:variant>
      <vt:variant>
        <vt:i4>1</vt:i4>
      </vt:variant>
      <vt:variant>
        <vt:lpstr>Slide Titles</vt:lpstr>
      </vt:variant>
      <vt:variant>
        <vt:i4>112</vt:i4>
      </vt:variant>
    </vt:vector>
  </HeadingPairs>
  <TitlesOfParts>
    <vt:vector size="118" baseType="lpstr">
      <vt:lpstr>OPN04_Traynor_v02</vt:lpstr>
      <vt:lpstr>White with Consolas font for code slides</vt:lpstr>
      <vt:lpstr>Section title copy 1</vt:lpstr>
      <vt:lpstr>Title &amp; Subtitle copy</vt:lpstr>
      <vt:lpstr>Master #7</vt:lpstr>
      <vt:lpstr>Chart</vt:lpstr>
      <vt:lpstr>Designing info-graphics for web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OPN04: Designing info-graphics for web applications</dc:title>
  <dc:subject>MIX11</dc:subject>
  <dc:creator>Des Traynor</dc:creator>
  <cp:keywords>MIX11</cp:keywords>
  <dc:description>Template: David Griffith, Silver Fox Productions, Inc.
Formatting: Robin Warren, Silver Fox Productions, Inc.
Event Date: April 12–14, 2011
Event Location: Las Vegas
Audience Type: Internal/External</dc:description>
  <cp:lastModifiedBy>Shows</cp:lastModifiedBy>
  <cp:revision>4</cp:revision>
  <dcterms:created xsi:type="dcterms:W3CDTF">2011-04-12T15:47:10Z</dcterms:created>
  <dcterms:modified xsi:type="dcterms:W3CDTF">2011-04-12T20:45:04Z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Event Venue">
    <vt:lpwstr>119;#Mandalay Bay Las Vegas,NV|fc459485-1b13-4ce3-bfeb-ea2ace2bf8f6</vt:lpwstr>
  </property>
  <property fmtid="{D5CDD505-2E9C-101B-9397-08002B2CF9AE}" pid="4" name="Event Location">
    <vt:lpwstr>88;#Las Vegas|66540359-439f-41eb-a371-8b4c5897c6f3</vt:lpwstr>
  </property>
  <property fmtid="{D5CDD505-2E9C-101B-9397-08002B2CF9AE}" pid="5" name="Event1">
    <vt:lpwstr>118;#MIX|a76b9c48-178b-43cd-8766-08bc07195231</vt:lpwstr>
  </property>
  <property fmtid="{D5CDD505-2E9C-101B-9397-08002B2CF9AE}" pid="6" name="Audience">
    <vt:lpwstr>34;#Developers|389e14a2-def5-4335-8627-c0368c2934a2</vt:lpwstr>
  </property>
</Properties>
</file>